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4" r:id="rId1"/>
    <p:sldMasterId id="2147483706" r:id="rId2"/>
    <p:sldMasterId id="2147483718" r:id="rId3"/>
    <p:sldMasterId id="2147483730" r:id="rId4"/>
  </p:sldMasterIdLst>
  <p:notesMasterIdLst>
    <p:notesMasterId r:id="rId31"/>
  </p:notesMasterIdLst>
  <p:sldIdLst>
    <p:sldId id="256" r:id="rId5"/>
    <p:sldId id="461" r:id="rId6"/>
    <p:sldId id="264" r:id="rId7"/>
    <p:sldId id="270" r:id="rId8"/>
    <p:sldId id="272" r:id="rId9"/>
    <p:sldId id="419" r:id="rId10"/>
    <p:sldId id="420" r:id="rId11"/>
    <p:sldId id="421" r:id="rId12"/>
    <p:sldId id="276" r:id="rId13"/>
    <p:sldId id="463" r:id="rId14"/>
    <p:sldId id="457" r:id="rId15"/>
    <p:sldId id="422" r:id="rId16"/>
    <p:sldId id="471" r:id="rId17"/>
    <p:sldId id="474" r:id="rId18"/>
    <p:sldId id="472" r:id="rId19"/>
    <p:sldId id="473" r:id="rId20"/>
    <p:sldId id="289" r:id="rId21"/>
    <p:sldId id="424" r:id="rId22"/>
    <p:sldId id="427" r:id="rId23"/>
    <p:sldId id="459" r:id="rId24"/>
    <p:sldId id="475" r:id="rId25"/>
    <p:sldId id="476" r:id="rId26"/>
    <p:sldId id="452" r:id="rId27"/>
    <p:sldId id="290" r:id="rId28"/>
    <p:sldId id="464" r:id="rId29"/>
    <p:sldId id="460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81421"/>
    <a:srgbClr val="185C37"/>
    <a:srgbClr val="0D5E3E"/>
    <a:srgbClr val="0285CB"/>
    <a:srgbClr val="002060"/>
    <a:srgbClr val="185194"/>
    <a:srgbClr val="DCE5F4"/>
    <a:srgbClr val="C5E0F5"/>
    <a:srgbClr val="DEE6F4"/>
    <a:srgbClr val="55A2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2996" autoAdjust="0"/>
  </p:normalViewPr>
  <p:slideViewPr>
    <p:cSldViewPr snapToGrid="0">
      <p:cViewPr varScale="1">
        <p:scale>
          <a:sx n="111" d="100"/>
          <a:sy n="111" d="100"/>
        </p:scale>
        <p:origin x="55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ableStyles" Target="tableStyles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55EA4C-C730-45EE-962B-B75D339BE598}" type="datetimeFigureOut">
              <a:rPr lang="en-US" smtClean="0"/>
              <a:t>11/12/2025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6EEA2C-B15A-41FB-8CEE-35D5B1FD11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1131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6EEA2C-B15A-41FB-8CEE-35D5B1FD119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926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20D47-8950-4345-B591-B1A084BE3FF9}" type="datetimeFigureOut">
              <a:rPr lang="en-US" smtClean="0"/>
              <a:t>11/12/2025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8B1B4-76D7-4D05-B4C3-FF1900C67867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77099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20D47-8950-4345-B591-B1A084BE3FF9}" type="datetimeFigureOut">
              <a:rPr lang="en-US" smtClean="0"/>
              <a:t>11/12/2025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8B1B4-76D7-4D05-B4C3-FF1900C678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0227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20D47-8950-4345-B591-B1A084BE3FF9}" type="datetimeFigureOut">
              <a:rPr lang="en-US" smtClean="0"/>
              <a:t>11/12/2025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8B1B4-76D7-4D05-B4C3-FF1900C678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9825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958A7-C842-1306-85A9-D5869D2CB9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22B739-A0DB-E465-2DD1-FC2F63B4EC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3F2E29-6675-11F3-C587-415AFD73C7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9EC95-7019-459D-A010-A8B68B1545FD}" type="datetimeFigureOut">
              <a:rPr lang="en-US" smtClean="0"/>
              <a:t>11/12/2025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FACCD3-EA0F-88A1-555B-2F0923ACAB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F007F3-352C-26B3-AD9C-C25997954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DDA2E-F081-49F6-8D28-15B31F0970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9734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1E9E25-7B0F-2E27-972A-9374391FD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DCCA61-FDE1-B86C-D6C0-A0456B480B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36CA65-7308-7A92-3FF9-DDFF59D6DB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9EC95-7019-459D-A010-A8B68B1545FD}" type="datetimeFigureOut">
              <a:rPr lang="en-US" smtClean="0"/>
              <a:t>11/12/2025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281FC9-3AF9-CA12-49A8-CFA6E5C9D6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41F95D-66D7-2C1B-BBB9-1DED127A7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DDA2E-F081-49F6-8D28-15B31F0970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2611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38F506-103F-59F0-CDD9-21708A4A5A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BF001D-2655-BE0C-E5C9-3973A882A3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72C312-9871-73D3-9A4D-5534C80C9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9EC95-7019-459D-A010-A8B68B1545FD}" type="datetimeFigureOut">
              <a:rPr lang="en-US" smtClean="0"/>
              <a:t>11/12/2025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4969B6-DE58-DA29-543F-18DBA93401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75D59F-0828-6725-C785-3D5FF4633B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DDA2E-F081-49F6-8D28-15B31F0970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9746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9A98AC-F134-177F-7BC9-A910FA4D9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83A78B-97AD-F464-FFA2-43043EBD3F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EAC0EC-80AC-6E84-16D5-C507DDD96B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FA64FE-FC87-801A-C851-B7494F72E6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9EC95-7019-459D-A010-A8B68B1545FD}" type="datetimeFigureOut">
              <a:rPr lang="en-US" smtClean="0"/>
              <a:t>11/12/2025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1DA7AB-4963-0D09-B25C-CE168A897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F0F405-FCBD-27FD-E780-A5048A0B50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DDA2E-F081-49F6-8D28-15B31F0970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43549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12501-0AEB-508A-9C5F-3F9FABB6E8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207663-2E9D-C656-68BE-8258253326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6E273C-A8E5-4904-E2D2-247B6BDCC0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6EF18BE-00B8-17BD-F80C-0DDD4ECA40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07AEE12-2E2D-5EAF-0129-C468676307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897EDD-65BE-7504-B6B1-6B9ACE9573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9EC95-7019-459D-A010-A8B68B1545FD}" type="datetimeFigureOut">
              <a:rPr lang="en-US" smtClean="0"/>
              <a:t>11/12/2025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E07187A-AD97-2A9E-BCEB-63E04EC23A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CB81EC2-7FC4-9857-2136-C853C98FB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DDA2E-F081-49F6-8D28-15B31F0970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84056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CF7F4-0D6B-2633-5F89-DD2FE64DA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A7C744D-B9A8-5435-C58A-B6A18FB1B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9EC95-7019-459D-A010-A8B68B1545FD}" type="datetimeFigureOut">
              <a:rPr lang="en-US" smtClean="0"/>
              <a:t>11/12/2025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906396-D959-94C3-719C-86CEBF8003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89F0D3-245F-D099-E381-A1AA0BCA4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DDA2E-F081-49F6-8D28-15B31F0970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11153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1710C35-01ED-5FC8-D93C-526A6A2940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9EC95-7019-459D-A010-A8B68B1545FD}" type="datetimeFigureOut">
              <a:rPr lang="en-US" smtClean="0"/>
              <a:t>11/12/2025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55287F-181B-3DEB-364C-3D1831229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6DB13C-EAD2-119E-1773-0D186FBC7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DDA2E-F081-49F6-8D28-15B31F0970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87880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874B01-A7A7-7B8C-7C09-A1D0763BC0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67894D-BD14-70D7-1AB7-DE58ABE3AC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5AD15A-1936-916D-B5EF-39CF30481F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ADAD62-B7B3-9F7E-EABD-C741DD7B1C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9EC95-7019-459D-A010-A8B68B1545FD}" type="datetimeFigureOut">
              <a:rPr lang="en-US" smtClean="0"/>
              <a:t>11/12/2025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8DF03A-7A9B-E2E1-EFD8-605FEC713D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FCB9A7-35F5-86F4-8830-D014FF0A0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DDA2E-F081-49F6-8D28-15B31F0970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7136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20D47-8950-4345-B591-B1A084BE3FF9}" type="datetimeFigureOut">
              <a:rPr lang="en-US" smtClean="0"/>
              <a:t>11/12/2025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8B1B4-76D7-4D05-B4C3-FF1900C678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37123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281D47-2CA0-76D0-DD0A-8D8A171CD4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00065D6-2C3C-6AD7-97A9-25CE4ABC34A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2F3ED7-F437-5B72-02E1-9067F58EA0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1780A9-CD14-BF71-4F5F-56C4BEDC2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9EC95-7019-459D-A010-A8B68B1545FD}" type="datetimeFigureOut">
              <a:rPr lang="en-US" smtClean="0"/>
              <a:t>11/12/2025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0EA1D2-D8E9-67BD-AE53-9900E0762C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FDE7DE-58A9-7DA7-46CC-EBC1C1C432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DDA2E-F081-49F6-8D28-15B31F0970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72498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D1F14-6648-DAA7-4002-266662C14B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44796A8-7321-F8D3-DFC0-968290E354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8FC285-911B-C6C7-7C45-FA81BE2C91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9EC95-7019-459D-A010-A8B68B1545FD}" type="datetimeFigureOut">
              <a:rPr lang="en-US" smtClean="0"/>
              <a:t>11/12/2025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5DA7CD-BB57-D71C-48A7-0E33159FA5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47D385-DDD9-4E67-584E-75D39FF8C5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DDA2E-F081-49F6-8D28-15B31F0970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66148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CBF8148-8509-EBFE-94CD-F7ED78939C2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F97077F-41CC-4782-6A35-4F6E000EF8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031E7C-C273-CF1C-938A-85130FFFF4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9EC95-7019-459D-A010-A8B68B1545FD}" type="datetimeFigureOut">
              <a:rPr lang="en-US" smtClean="0"/>
              <a:t>11/12/2025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9B659D-4F98-527C-7288-07B3271B3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558127-1D49-DC05-A50E-C8FCF0B68D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DDA2E-F081-49F6-8D28-15B31F0970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00697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958A7-C842-1306-85A9-D5869D2CB9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22B739-A0DB-E465-2DD1-FC2F63B4EC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3F2E29-6675-11F3-C587-415AFD73C7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9EC95-7019-459D-A010-A8B68B1545FD}" type="datetimeFigureOut">
              <a:rPr lang="en-US" smtClean="0"/>
              <a:t>11/12/2025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FACCD3-EA0F-88A1-555B-2F0923ACAB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F007F3-352C-26B3-AD9C-C25997954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DDA2E-F081-49F6-8D28-15B31F0970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07343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1E9E25-7B0F-2E27-972A-9374391FD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DCCA61-FDE1-B86C-D6C0-A0456B480B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36CA65-7308-7A92-3FF9-DDFF59D6DB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9EC95-7019-459D-A010-A8B68B1545FD}" type="datetimeFigureOut">
              <a:rPr lang="en-US" smtClean="0"/>
              <a:t>11/12/2025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281FC9-3AF9-CA12-49A8-CFA6E5C9D6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41F95D-66D7-2C1B-BBB9-1DED127A7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DDA2E-F081-49F6-8D28-15B31F0970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76246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38F506-103F-59F0-CDD9-21708A4A5A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BF001D-2655-BE0C-E5C9-3973A882A3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72C312-9871-73D3-9A4D-5534C80C9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9EC95-7019-459D-A010-A8B68B1545FD}" type="datetimeFigureOut">
              <a:rPr lang="en-US" smtClean="0"/>
              <a:t>11/12/2025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4969B6-DE58-DA29-543F-18DBA93401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75D59F-0828-6725-C785-3D5FF4633B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DDA2E-F081-49F6-8D28-15B31F0970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74974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9A98AC-F134-177F-7BC9-A910FA4D9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83A78B-97AD-F464-FFA2-43043EBD3F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EAC0EC-80AC-6E84-16D5-C507DDD96B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FA64FE-FC87-801A-C851-B7494F72E6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9EC95-7019-459D-A010-A8B68B1545FD}" type="datetimeFigureOut">
              <a:rPr lang="en-US" smtClean="0"/>
              <a:t>11/12/2025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1DA7AB-4963-0D09-B25C-CE168A897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F0F405-FCBD-27FD-E780-A5048A0B50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DDA2E-F081-49F6-8D28-15B31F0970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83113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12501-0AEB-508A-9C5F-3F9FABB6E8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207663-2E9D-C656-68BE-8258253326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6E273C-A8E5-4904-E2D2-247B6BDCC0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6EF18BE-00B8-17BD-F80C-0DDD4ECA40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07AEE12-2E2D-5EAF-0129-C468676307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897EDD-65BE-7504-B6B1-6B9ACE9573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9EC95-7019-459D-A010-A8B68B1545FD}" type="datetimeFigureOut">
              <a:rPr lang="en-US" smtClean="0"/>
              <a:t>11/12/2025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E07187A-AD97-2A9E-BCEB-63E04EC23A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CB81EC2-7FC4-9857-2136-C853C98FB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DDA2E-F081-49F6-8D28-15B31F0970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87652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CF7F4-0D6B-2633-5F89-DD2FE64DA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A7C744D-B9A8-5435-C58A-B6A18FB1B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9EC95-7019-459D-A010-A8B68B1545FD}" type="datetimeFigureOut">
              <a:rPr lang="en-US" smtClean="0"/>
              <a:t>11/12/2025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906396-D959-94C3-719C-86CEBF8003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89F0D3-245F-D099-E381-A1AA0BCA4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DDA2E-F081-49F6-8D28-15B31F0970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18695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1710C35-01ED-5FC8-D93C-526A6A2940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9EC95-7019-459D-A010-A8B68B1545FD}" type="datetimeFigureOut">
              <a:rPr lang="en-US" smtClean="0"/>
              <a:t>11/12/2025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55287F-181B-3DEB-364C-3D1831229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6DB13C-EAD2-119E-1773-0D186FBC7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DDA2E-F081-49F6-8D28-15B31F0970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4321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20D47-8950-4345-B591-B1A084BE3FF9}" type="datetimeFigureOut">
              <a:rPr lang="en-US" smtClean="0"/>
              <a:t>11/12/2025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8B1B4-76D7-4D05-B4C3-FF1900C67867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811304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874B01-A7A7-7B8C-7C09-A1D0763BC0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67894D-BD14-70D7-1AB7-DE58ABE3AC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5AD15A-1936-916D-B5EF-39CF30481F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ADAD62-B7B3-9F7E-EABD-C741DD7B1C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9EC95-7019-459D-A010-A8B68B1545FD}" type="datetimeFigureOut">
              <a:rPr lang="en-US" smtClean="0"/>
              <a:t>11/12/2025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8DF03A-7A9B-E2E1-EFD8-605FEC713D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FCB9A7-35F5-86F4-8830-D014FF0A0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DDA2E-F081-49F6-8D28-15B31F0970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9894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281D47-2CA0-76D0-DD0A-8D8A171CD4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00065D6-2C3C-6AD7-97A9-25CE4ABC34A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2F3ED7-F437-5B72-02E1-9067F58EA0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1780A9-CD14-BF71-4F5F-56C4BEDC2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9EC95-7019-459D-A010-A8B68B1545FD}" type="datetimeFigureOut">
              <a:rPr lang="en-US" smtClean="0"/>
              <a:t>11/12/2025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0EA1D2-D8E9-67BD-AE53-9900E0762C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FDE7DE-58A9-7DA7-46CC-EBC1C1C432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DDA2E-F081-49F6-8D28-15B31F0970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328299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D1F14-6648-DAA7-4002-266662C14B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44796A8-7321-F8D3-DFC0-968290E354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8FC285-911B-C6C7-7C45-FA81BE2C91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9EC95-7019-459D-A010-A8B68B1545FD}" type="datetimeFigureOut">
              <a:rPr lang="en-US" smtClean="0"/>
              <a:t>11/12/2025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5DA7CD-BB57-D71C-48A7-0E33159FA5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47D385-DDD9-4E67-584E-75D39FF8C5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DDA2E-F081-49F6-8D28-15B31F0970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04084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CBF8148-8509-EBFE-94CD-F7ED78939C2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F97077F-41CC-4782-6A35-4F6E000EF8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031E7C-C273-CF1C-938A-85130FFFF4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9EC95-7019-459D-A010-A8B68B1545FD}" type="datetimeFigureOut">
              <a:rPr lang="en-US" smtClean="0"/>
              <a:t>11/12/2025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9B659D-4F98-527C-7288-07B3271B3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558127-1D49-DC05-A50E-C8FCF0B68D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DDA2E-F081-49F6-8D28-15B31F0970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26261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B97AE-4DEF-7DFC-A035-B240D76C88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3E9894-ED7A-8F0D-575C-74A55E82E3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0A3548-A598-8FCF-8577-F6140E1E4B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ED548-947D-48D8-A3C3-43F632F15D4B}" type="datetimeFigureOut">
              <a:rPr lang="en-US" smtClean="0"/>
              <a:t>11/12/2025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25CDED-DD24-D220-C1F5-9B344C4707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02DFD1-D8D4-1496-0EF4-C82A8EDCA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04CD8-9E3E-4CDC-B7B0-74C716DD2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72254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407CC1-C1E6-D1AD-0E33-88463B02B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6B7DF4-009A-D06B-A8DD-CE0A492178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69B1D5-6ECE-E7F7-D9C5-178B94708F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ED548-947D-48D8-A3C3-43F632F15D4B}" type="datetimeFigureOut">
              <a:rPr lang="en-US" smtClean="0"/>
              <a:t>11/12/2025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04CE76-95F8-9D39-46ED-46C4003DD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A345C3-CEB2-8154-1822-4B2AF61DB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04CD8-9E3E-4CDC-B7B0-74C716DD2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70029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5C7F8B-2CCA-75D7-8A2D-056395F3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8C7380-CCAA-DC69-52DA-5DAED93337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514AF5-312E-2594-39A0-08A6A8E5A1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ED548-947D-48D8-A3C3-43F632F15D4B}" type="datetimeFigureOut">
              <a:rPr lang="en-US" smtClean="0"/>
              <a:t>11/12/2025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C33B05-9BBB-83BC-6636-59CD1D9C43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30891C-3A97-37EA-C138-03565FCEFF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04CD8-9E3E-4CDC-B7B0-74C716DD2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3899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3CCCDA-2616-64DE-EE17-12DA1D747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9E2DEE-3A55-AB8E-BE9D-200E439BB6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EE4C4B-08DB-0315-148B-DA76DF1E9E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9B749E-876C-014E-F44E-AF496A2B17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ED548-947D-48D8-A3C3-43F632F15D4B}" type="datetimeFigureOut">
              <a:rPr lang="en-US" smtClean="0"/>
              <a:t>11/12/2025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5FAE2D-902F-B2B0-F538-8A8107D832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D4ACA6-4FAB-EF9B-A235-A0F83AFD4A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04CD8-9E3E-4CDC-B7B0-74C716DD2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00285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258504-B0DE-89E4-25FE-06C15B8D5F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EA58E6-005F-0B82-ABC9-7444E353F6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66038F-9847-DB1A-1574-87BAC901EA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32ED723-9876-ED8D-C206-D07E9F13086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BD2CC7-B31B-9FC0-CD41-8AC7BB21EF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42ADB88-8A74-0437-A2B7-4821B55C43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ED548-947D-48D8-A3C3-43F632F15D4B}" type="datetimeFigureOut">
              <a:rPr lang="en-US" smtClean="0"/>
              <a:t>11/12/2025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987FDA5-5E7C-35BC-10FD-02A3FC88E5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CD8A562-BF24-F569-2417-CBF836C05B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04CD8-9E3E-4CDC-B7B0-74C716DD2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12373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E42E31-BAA0-B82C-D572-4D21BD8F9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F32399-95D8-F48F-C635-CDB2626985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ED548-947D-48D8-A3C3-43F632F15D4B}" type="datetimeFigureOut">
              <a:rPr lang="en-US" smtClean="0"/>
              <a:t>11/12/2025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9DB300-9169-4D30-B557-79EEC8C1B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47EA43-A2F8-6FCF-EB34-748290BFD3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04CD8-9E3E-4CDC-B7B0-74C716DD2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2931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20D47-8950-4345-B591-B1A084BE3FF9}" type="datetimeFigureOut">
              <a:rPr lang="en-US" smtClean="0"/>
              <a:t>11/12/2025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8B1B4-76D7-4D05-B4C3-FF1900C678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42748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CFFB9F4-64BB-365C-E8B9-BDF79126C3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ED548-947D-48D8-A3C3-43F632F15D4B}" type="datetimeFigureOut">
              <a:rPr lang="en-US" smtClean="0"/>
              <a:t>11/12/2025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162AF8E-E0D1-7960-CCFB-83661577A7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95C7C6-6012-9D4B-724E-05F5559156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04CD8-9E3E-4CDC-B7B0-74C716DD2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8825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6F6CE-DF4D-5367-1AE0-77EE820122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CBBE2-E276-2680-3D77-4C7C34C739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C3B742-5D59-E71D-C253-714282D825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12FBF1-88D0-2C3C-EB9E-1616B3F0B5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ED548-947D-48D8-A3C3-43F632F15D4B}" type="datetimeFigureOut">
              <a:rPr lang="en-US" smtClean="0"/>
              <a:t>11/12/2025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D7BBF9-1084-CE1A-7EA7-B3116FC1C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BA6EE9-40D7-C8AB-76FB-0562A7A1E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04CD8-9E3E-4CDC-B7B0-74C716DD2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34555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0D1305-E691-74D6-65C8-EC02758504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AC85400-BDFF-7E99-4F6F-6E8A6CEF7E7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2641BE-9E22-15DE-3FBC-CCD5C51423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2D45A0-B5D5-BB8F-83C7-73D25CF198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ED548-947D-48D8-A3C3-43F632F15D4B}" type="datetimeFigureOut">
              <a:rPr lang="en-US" smtClean="0"/>
              <a:t>11/12/2025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DF3044-1CFD-40F0-AAD5-BAE064C43B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FC2490-B818-D615-6CF3-0875EDA23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04CD8-9E3E-4CDC-B7B0-74C716DD2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9254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78C3C9-A013-1E32-6E93-543BF7543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F84830E-2781-BAA0-8C2A-E1E6D9694A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B5D3F2-D739-7F24-A73D-493D213C01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ED548-947D-48D8-A3C3-43F632F15D4B}" type="datetimeFigureOut">
              <a:rPr lang="en-US" smtClean="0"/>
              <a:t>11/12/2025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7407F0-7A01-49A4-EAC6-ABF5A138B0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71B175-BFCD-0AFF-1128-EA88F8F1D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04CD8-9E3E-4CDC-B7B0-74C716DD2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23589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A98CCF8-8784-B2B7-9A48-6086838E65E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77FE7C2-99B4-52CA-DE02-E5FD57C3BB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0854D9-01D6-0AC1-60B7-91766E7821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ED548-947D-48D8-A3C3-43F632F15D4B}" type="datetimeFigureOut">
              <a:rPr lang="en-US" smtClean="0"/>
              <a:t>11/12/2025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9765B4-78C7-F1A9-CCF6-CCC61EF7E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B93539-A549-DC42-F7A7-EA1194A0F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04CD8-9E3E-4CDC-B7B0-74C716DD2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0833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20D47-8950-4345-B591-B1A084BE3FF9}" type="datetimeFigureOut">
              <a:rPr lang="en-US" smtClean="0"/>
              <a:t>11/12/2025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8B1B4-76D7-4D05-B4C3-FF1900C678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6412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20D47-8950-4345-B591-B1A084BE3FF9}" type="datetimeFigureOut">
              <a:rPr lang="en-US" smtClean="0"/>
              <a:t>11/12/2025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8B1B4-76D7-4D05-B4C3-FF1900C678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045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20D47-8950-4345-B591-B1A084BE3FF9}" type="datetimeFigureOut">
              <a:rPr lang="en-US" smtClean="0"/>
              <a:t>11/12/2025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8B1B4-76D7-4D05-B4C3-FF1900C678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5673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C9E20D47-8950-4345-B591-B1A084BE3FF9}" type="datetimeFigureOut">
              <a:rPr lang="en-US" smtClean="0"/>
              <a:t>11/12/2025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F98B1B4-76D7-4D05-B4C3-FF1900C678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6885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20D47-8950-4345-B591-B1A084BE3FF9}" type="datetimeFigureOut">
              <a:rPr lang="en-US" smtClean="0"/>
              <a:t>11/12/2025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8B1B4-76D7-4D05-B4C3-FF1900C678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8886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C9E20D47-8950-4345-B591-B1A084BE3FF9}" type="datetimeFigureOut">
              <a:rPr lang="en-US" smtClean="0"/>
              <a:t>11/12/2025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AF98B1B4-76D7-4D05-B4C3-FF1900C67867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55040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AB43E6B-BE7C-F7B5-8F96-E098E8F8A2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17BC90-F11E-7B2A-E678-5FC15B91C8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4A7AFC-7092-1DF9-83F5-76910805B2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B9EC95-7019-459D-A010-A8B68B1545FD}" type="datetimeFigureOut">
              <a:rPr lang="en-US" smtClean="0"/>
              <a:t>11/12/2025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7F60B2-53C0-725C-1263-280DCC3EB3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5D43FB-7697-1ADD-EDD4-DA4582F60A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DDDA2E-F081-49F6-8D28-15B31F0970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6604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AB43E6B-BE7C-F7B5-8F96-E098E8F8A2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17BC90-F11E-7B2A-E678-5FC15B91C8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4A7AFC-7092-1DF9-83F5-76910805B2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B9EC95-7019-459D-A010-A8B68B1545FD}" type="datetimeFigureOut">
              <a:rPr lang="en-US" smtClean="0"/>
              <a:t>11/12/2025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7F60B2-53C0-725C-1263-280DCC3EB3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5D43FB-7697-1ADD-EDD4-DA4582F60A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DDDA2E-F081-49F6-8D28-15B31F0970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6180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  <p:sldLayoutId id="2147483725" r:id="rId7"/>
    <p:sldLayoutId id="2147483726" r:id="rId8"/>
    <p:sldLayoutId id="2147483727" r:id="rId9"/>
    <p:sldLayoutId id="2147483728" r:id="rId10"/>
    <p:sldLayoutId id="214748372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D131FBF-BD77-B668-584E-11BA9E5248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9DE7C5-BE30-7E62-9E4A-1BDE35373F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6F0C4E-D4E6-9BF3-73CD-4FA2D916F90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CCED548-947D-48D8-A3C3-43F632F15D4B}" type="datetimeFigureOut">
              <a:rPr lang="en-US" smtClean="0"/>
              <a:t>11/12/2025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971451-26CC-0934-E1A1-D40613EFD3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8F551E-0F3A-0FA6-61AD-912F23A080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AD04CD8-9E3E-4CDC-B7B0-74C716DD2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2907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2" r:id="rId2"/>
    <p:sldLayoutId id="2147483733" r:id="rId3"/>
    <p:sldLayoutId id="2147483734" r:id="rId4"/>
    <p:sldLayoutId id="2147483735" r:id="rId5"/>
    <p:sldLayoutId id="2147483736" r:id="rId6"/>
    <p:sldLayoutId id="2147483737" r:id="rId7"/>
    <p:sldLayoutId id="2147483738" r:id="rId8"/>
    <p:sldLayoutId id="2147483739" r:id="rId9"/>
    <p:sldLayoutId id="2147483740" r:id="rId10"/>
    <p:sldLayoutId id="214748374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wmf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39.jpeg"/><Relationship Id="rId4" Type="http://schemas.openxmlformats.org/officeDocument/2006/relationships/image" Target="../media/image38.w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42.jpeg"/><Relationship Id="rId5" Type="http://schemas.openxmlformats.org/officeDocument/2006/relationships/image" Target="../media/image41.png"/><Relationship Id="rId4" Type="http://schemas.openxmlformats.org/officeDocument/2006/relationships/image" Target="../media/image40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aidfawzy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4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aidfawzy" TargetMode="External"/><Relationship Id="rId7" Type="http://schemas.openxmlformats.org/officeDocument/2006/relationships/image" Target="../media/image5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hyperlink" Target="https://github.com/saidfawzy" TargetMode="External"/><Relationship Id="rId7" Type="http://schemas.openxmlformats.org/officeDocument/2006/relationships/image" Target="../media/image5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4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hyperlink" Target="https://t.me/PBITrainingEgypt" TargetMode="External"/><Relationship Id="rId3" Type="http://schemas.openxmlformats.org/officeDocument/2006/relationships/image" Target="../media/image54.png"/><Relationship Id="rId7" Type="http://schemas.openxmlformats.org/officeDocument/2006/relationships/hyperlink" Target="https://chat.whatsapp.com/GuQiaPysUWp6mraH3BiBeW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9.xml"/><Relationship Id="rId6" Type="http://schemas.openxmlformats.org/officeDocument/2006/relationships/hyperlink" Target="https://www.facebook.com/PowerBITrain" TargetMode="External"/><Relationship Id="rId5" Type="http://schemas.openxmlformats.org/officeDocument/2006/relationships/image" Target="../media/image56.png"/><Relationship Id="rId10" Type="http://schemas.openxmlformats.org/officeDocument/2006/relationships/hyperlink" Target="https://www.linkedin.com/groups/9891096/" TargetMode="External"/><Relationship Id="rId4" Type="http://schemas.openxmlformats.org/officeDocument/2006/relationships/image" Target="../media/image55.png"/><Relationship Id="rId9" Type="http://schemas.openxmlformats.org/officeDocument/2006/relationships/image" Target="../media/image5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60.jpeg"/><Relationship Id="rId4" Type="http://schemas.openxmlformats.org/officeDocument/2006/relationships/image" Target="../media/image59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jpe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tiff"/><Relationship Id="rId3" Type="http://schemas.openxmlformats.org/officeDocument/2006/relationships/image" Target="../media/image5.png"/><Relationship Id="rId7" Type="http://schemas.openxmlformats.org/officeDocument/2006/relationships/image" Target="../media/image15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tiff"/><Relationship Id="rId3" Type="http://schemas.openxmlformats.org/officeDocument/2006/relationships/image" Target="../media/image5.png"/><Relationship Id="rId7" Type="http://schemas.openxmlformats.org/officeDocument/2006/relationships/image" Target="../media/image15.jpeg"/><Relationship Id="rId12" Type="http://schemas.openxmlformats.org/officeDocument/2006/relationships/image" Target="../media/image2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jpeg"/><Relationship Id="rId11" Type="http://schemas.openxmlformats.org/officeDocument/2006/relationships/image" Target="../media/image19.png"/><Relationship Id="rId5" Type="http://schemas.openxmlformats.org/officeDocument/2006/relationships/image" Target="../media/image13.jpe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tiff"/><Relationship Id="rId13" Type="http://schemas.openxmlformats.org/officeDocument/2006/relationships/image" Target="../media/image7.png"/><Relationship Id="rId3" Type="http://schemas.openxmlformats.org/officeDocument/2006/relationships/image" Target="../media/image5.png"/><Relationship Id="rId7" Type="http://schemas.openxmlformats.org/officeDocument/2006/relationships/image" Target="../media/image15.jpeg"/><Relationship Id="rId12" Type="http://schemas.openxmlformats.org/officeDocument/2006/relationships/image" Target="../media/image2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jpeg"/><Relationship Id="rId11" Type="http://schemas.openxmlformats.org/officeDocument/2006/relationships/image" Target="../media/image19.png"/><Relationship Id="rId5" Type="http://schemas.openxmlformats.org/officeDocument/2006/relationships/image" Target="../media/image13.jpe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tiff"/><Relationship Id="rId13" Type="http://schemas.openxmlformats.org/officeDocument/2006/relationships/image" Target="../media/image7.png"/><Relationship Id="rId18" Type="http://schemas.openxmlformats.org/officeDocument/2006/relationships/image" Target="../media/image25.png"/><Relationship Id="rId3" Type="http://schemas.openxmlformats.org/officeDocument/2006/relationships/image" Target="../media/image5.png"/><Relationship Id="rId21" Type="http://schemas.openxmlformats.org/officeDocument/2006/relationships/image" Target="../media/image28.png"/><Relationship Id="rId7" Type="http://schemas.openxmlformats.org/officeDocument/2006/relationships/image" Target="../media/image15.jpeg"/><Relationship Id="rId12" Type="http://schemas.openxmlformats.org/officeDocument/2006/relationships/image" Target="../media/image20.png"/><Relationship Id="rId17" Type="http://schemas.openxmlformats.org/officeDocument/2006/relationships/image" Target="../media/image24.png"/><Relationship Id="rId2" Type="http://schemas.openxmlformats.org/officeDocument/2006/relationships/image" Target="../media/image10.png"/><Relationship Id="rId16" Type="http://schemas.openxmlformats.org/officeDocument/2006/relationships/image" Target="../media/image23.png"/><Relationship Id="rId20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jpeg"/><Relationship Id="rId11" Type="http://schemas.openxmlformats.org/officeDocument/2006/relationships/image" Target="../media/image19.png"/><Relationship Id="rId5" Type="http://schemas.openxmlformats.org/officeDocument/2006/relationships/image" Target="../media/image13.jpeg"/><Relationship Id="rId15" Type="http://schemas.openxmlformats.org/officeDocument/2006/relationships/image" Target="../media/image22.png"/><Relationship Id="rId23" Type="http://schemas.openxmlformats.org/officeDocument/2006/relationships/image" Target="../media/image30.png"/><Relationship Id="rId10" Type="http://schemas.openxmlformats.org/officeDocument/2006/relationships/image" Target="../media/image18.png"/><Relationship Id="rId19" Type="http://schemas.openxmlformats.org/officeDocument/2006/relationships/image" Target="../media/image26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1.png"/><Relationship Id="rId22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F58A052-A60C-69D9-C4BA-F53BA9772A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2674" y="0"/>
            <a:ext cx="4396063" cy="329704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7009661-F51A-E94E-E81D-365FE63F9E5B}"/>
              </a:ext>
            </a:extLst>
          </p:cNvPr>
          <p:cNvSpPr/>
          <p:nvPr/>
        </p:nvSpPr>
        <p:spPr>
          <a:xfrm>
            <a:off x="282761" y="429699"/>
            <a:ext cx="6389891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 w="0"/>
                <a:solidFill>
                  <a:srgbClr val="196B24">
                    <a:lumMod val="50000"/>
                  </a:srgbClr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Montserrat Bold" panose="00000800000000000000" pitchFamily="2" charset="0"/>
                <a:ea typeface="+mn-ea"/>
                <a:cs typeface="+mn-cs"/>
              </a:rPr>
              <a:t>Getting Started With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2C49E40-821F-3140-1DC1-541015007926}"/>
              </a:ext>
            </a:extLst>
          </p:cNvPr>
          <p:cNvSpPr/>
          <p:nvPr/>
        </p:nvSpPr>
        <p:spPr>
          <a:xfrm>
            <a:off x="282761" y="1303571"/>
            <a:ext cx="5646097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 w="0"/>
                <a:solidFill>
                  <a:srgbClr val="881421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Montserrat Bold" panose="00000800000000000000" pitchFamily="2" charset="0"/>
                <a:ea typeface="+mn-ea"/>
                <a:cs typeface="+mn-cs"/>
              </a:rPr>
              <a:t>Microsoft Access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3243AB0-34D3-791E-CF42-A0835F2F38B1}"/>
              </a:ext>
            </a:extLst>
          </p:cNvPr>
          <p:cNvSpPr/>
          <p:nvPr/>
        </p:nvSpPr>
        <p:spPr>
          <a:xfrm>
            <a:off x="282761" y="2102475"/>
            <a:ext cx="3239990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 w="0"/>
                <a:solidFill>
                  <a:srgbClr val="881421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Montserrat Bold" panose="00000800000000000000" pitchFamily="2" charset="0"/>
                <a:ea typeface="+mn-ea"/>
                <a:cs typeface="+mn-cs"/>
              </a:rPr>
              <a:t>Database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3CE04A1-AF75-6C5C-C3CD-43BF140979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3030" y="5449702"/>
            <a:ext cx="12225030" cy="1408298"/>
          </a:xfrm>
          <a:prstGeom prst="rect">
            <a:avLst/>
          </a:prstGeom>
        </p:spPr>
      </p:pic>
      <p:sp>
        <p:nvSpPr>
          <p:cNvPr id="13" name="Subtitle 2">
            <a:extLst>
              <a:ext uri="{FF2B5EF4-FFF2-40B4-BE49-F238E27FC236}">
                <a16:creationId xmlns:a16="http://schemas.microsoft.com/office/drawing/2014/main" id="{18A937B8-538B-6A6B-D94E-385234C6D801}"/>
              </a:ext>
            </a:extLst>
          </p:cNvPr>
          <p:cNvSpPr txBox="1">
            <a:spLocks/>
          </p:cNvSpPr>
          <p:nvPr/>
        </p:nvSpPr>
        <p:spPr>
          <a:xfrm>
            <a:off x="-611188" y="5977329"/>
            <a:ext cx="4544490" cy="90194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Said Fawzy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494D3DC-0CC3-1542-5A0A-B1FE9451E6A1}"/>
              </a:ext>
            </a:extLst>
          </p:cNvPr>
          <p:cNvSpPr txBox="1"/>
          <p:nvPr/>
        </p:nvSpPr>
        <p:spPr>
          <a:xfrm>
            <a:off x="2526030" y="5692186"/>
            <a:ext cx="611276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Manager of Information Center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Tendering Department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Arab Contractors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350B76F-3963-9F81-5B60-31940C992259}"/>
              </a:ext>
            </a:extLst>
          </p:cNvPr>
          <p:cNvSpPr/>
          <p:nvPr/>
        </p:nvSpPr>
        <p:spPr>
          <a:xfrm>
            <a:off x="1115360" y="3137306"/>
            <a:ext cx="787396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800" b="1" i="0" u="none" strike="noStrike" kern="1200" cap="none" spc="0" normalizeH="0" baseline="0" noProof="0" dirty="0">
                <a:ln/>
                <a:solidFill>
                  <a:srgbClr val="881421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1</a:t>
            </a:r>
          </a:p>
        </p:txBody>
      </p:sp>
      <p:pic>
        <p:nvPicPr>
          <p:cNvPr id="2" name="Picture 1" descr="Logo, icon&#10;&#10;Description automatically generated">
            <a:extLst>
              <a:ext uri="{FF2B5EF4-FFF2-40B4-BE49-F238E27FC236}">
                <a16:creationId xmlns:a16="http://schemas.microsoft.com/office/drawing/2014/main" id="{28413FB5-FDC9-2AC8-D2B0-A9C7475088A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652" y="6235955"/>
            <a:ext cx="457986" cy="384692"/>
          </a:xfrm>
          <a:prstGeom prst="rect">
            <a:avLst/>
          </a:prstGeom>
          <a:noFill/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C9934945-98A1-2A77-56E5-7AB2C72B2208}"/>
              </a:ext>
            </a:extLst>
          </p:cNvPr>
          <p:cNvGrpSpPr/>
          <p:nvPr/>
        </p:nvGrpSpPr>
        <p:grpSpPr>
          <a:xfrm>
            <a:off x="7807973" y="4299347"/>
            <a:ext cx="4045464" cy="1029113"/>
            <a:chOff x="6824798" y="5793729"/>
            <a:chExt cx="3667695" cy="978289"/>
          </a:xfrm>
          <a:noFill/>
        </p:grpSpPr>
        <p:pic>
          <p:nvPicPr>
            <p:cNvPr id="4" name="Picture 3" descr="Graphical user interface, text&#10;&#10;Description automatically generated with medium confidence">
              <a:extLst>
                <a:ext uri="{FF2B5EF4-FFF2-40B4-BE49-F238E27FC236}">
                  <a16:creationId xmlns:a16="http://schemas.microsoft.com/office/drawing/2014/main" id="{4F100334-6D2B-93C0-C579-21CEB721E9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24798" y="6028998"/>
              <a:ext cx="2084032" cy="715548"/>
            </a:xfrm>
            <a:prstGeom prst="rect">
              <a:avLst/>
            </a:prstGeom>
            <a:grpFill/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76DF797-D1B9-7BE4-E6D3-975BE4C20F2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008193" y="5793729"/>
              <a:ext cx="1484300" cy="978289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2749691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5847DA-290A-3E09-27A2-D4AFC99D5B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00ED8950-85ED-C2C9-0F39-46CACBEA6B4D}"/>
              </a:ext>
            </a:extLst>
          </p:cNvPr>
          <p:cNvGrpSpPr/>
          <p:nvPr/>
        </p:nvGrpSpPr>
        <p:grpSpPr>
          <a:xfrm>
            <a:off x="-147782" y="6299194"/>
            <a:ext cx="12542982" cy="521143"/>
            <a:chOff x="-147782" y="6151418"/>
            <a:chExt cx="12542982" cy="521143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DB71AA0-A680-FD00-6098-5A165F6B8A77}"/>
                </a:ext>
              </a:extLst>
            </p:cNvPr>
            <p:cNvSpPr/>
            <p:nvPr/>
          </p:nvSpPr>
          <p:spPr>
            <a:xfrm>
              <a:off x="-147782" y="6151418"/>
              <a:ext cx="12542982" cy="521143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85C3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EA6F628-034C-7DE0-CA59-1A463F17B89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6248" y="6201797"/>
              <a:ext cx="1542473" cy="433820"/>
            </a:xfrm>
            <a:prstGeom prst="rect">
              <a:avLst/>
            </a:prstGeom>
            <a:grpFill/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FE033891-9CC4-6FAE-BEF0-D19871B611F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317018" y="6272150"/>
              <a:ext cx="1586176" cy="279678"/>
            </a:xfrm>
            <a:prstGeom prst="rect">
              <a:avLst/>
            </a:prstGeom>
            <a:grpFill/>
          </p:spPr>
        </p:pic>
      </p:grp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153DAE1A-BA18-9DB0-D9AE-593642A4E772}"/>
              </a:ext>
            </a:extLst>
          </p:cNvPr>
          <p:cNvSpPr/>
          <p:nvPr/>
        </p:nvSpPr>
        <p:spPr>
          <a:xfrm>
            <a:off x="0" y="0"/>
            <a:ext cx="12192000" cy="870364"/>
          </a:xfrm>
          <a:custGeom>
            <a:avLst/>
            <a:gdLst>
              <a:gd name="connsiteX0" fmla="*/ 0 w 13830766"/>
              <a:gd name="connsiteY0" fmla="*/ 0 h 870364"/>
              <a:gd name="connsiteX1" fmla="*/ 13830766 w 13830766"/>
              <a:gd name="connsiteY1" fmla="*/ 0 h 870364"/>
              <a:gd name="connsiteX2" fmla="*/ 13830766 w 13830766"/>
              <a:gd name="connsiteY2" fmla="*/ 870364 h 870364"/>
              <a:gd name="connsiteX3" fmla="*/ 877492 w 13830766"/>
              <a:gd name="connsiteY3" fmla="*/ 870364 h 870364"/>
              <a:gd name="connsiteX4" fmla="*/ 897864 w 13830766"/>
              <a:gd name="connsiteY4" fmla="*/ 846884 h 870364"/>
              <a:gd name="connsiteX5" fmla="*/ 974440 w 13830766"/>
              <a:gd name="connsiteY5" fmla="*/ 609600 h 870364"/>
              <a:gd name="connsiteX6" fmla="*/ 0 w 13830766"/>
              <a:gd name="connsiteY6" fmla="*/ 0 h 870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830766" h="870364">
                <a:moveTo>
                  <a:pt x="0" y="0"/>
                </a:moveTo>
                <a:lnTo>
                  <a:pt x="13830766" y="0"/>
                </a:lnTo>
                <a:lnTo>
                  <a:pt x="13830766" y="870364"/>
                </a:lnTo>
                <a:lnTo>
                  <a:pt x="877492" y="870364"/>
                </a:lnTo>
                <a:lnTo>
                  <a:pt x="897864" y="846884"/>
                </a:lnTo>
                <a:cubicBezTo>
                  <a:pt x="947173" y="773952"/>
                  <a:pt x="974440" y="693768"/>
                  <a:pt x="974440" y="609600"/>
                </a:cubicBezTo>
                <a:cubicBezTo>
                  <a:pt x="974440" y="272927"/>
                  <a:pt x="538168" y="0"/>
                  <a:pt x="0" y="0"/>
                </a:cubicBezTo>
                <a:close/>
              </a:path>
            </a:pathLst>
          </a:custGeom>
          <a:solidFill>
            <a:srgbClr val="8814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 Bold" panose="00000800000000000000" pitchFamily="2" charset="0"/>
              </a:rPr>
              <a:t>      Prerequisite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292DE3-3289-DDFE-D32D-BA5673A169D7}"/>
              </a:ext>
            </a:extLst>
          </p:cNvPr>
          <p:cNvSpPr txBox="1"/>
          <p:nvPr/>
        </p:nvSpPr>
        <p:spPr>
          <a:xfrm>
            <a:off x="1482571" y="1289027"/>
            <a:ext cx="628539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ln w="0"/>
                <a:solidFill>
                  <a:srgbClr val="88142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Basic Computer Skills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F7FA73-A7B1-D045-7F01-E36478CE00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55219" y="4359671"/>
            <a:ext cx="2847975" cy="16002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29F345B-0C57-4CBE-FB6B-118875E4A2AF}"/>
              </a:ext>
            </a:extLst>
          </p:cNvPr>
          <p:cNvSpPr txBox="1"/>
          <p:nvPr/>
        </p:nvSpPr>
        <p:spPr>
          <a:xfrm>
            <a:off x="1175123" y="1932979"/>
            <a:ext cx="9841753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2800" dirty="0"/>
              <a:t>Turn on and operate a computer or laptop.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2800" dirty="0"/>
              <a:t>Use a mouse and keyboard comfortably.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2800" dirty="0"/>
              <a:t>Open and close programs and files</a:t>
            </a:r>
            <a:r>
              <a:rPr lang="ar-EG" sz="2800" dirty="0"/>
              <a:t>.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2800" dirty="0"/>
              <a:t>Navigate folders and drives to find and save documents.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2800" dirty="0"/>
              <a:t>Basic Understand of Spreadsheets.</a:t>
            </a:r>
          </a:p>
        </p:txBody>
      </p:sp>
    </p:spTree>
    <p:extLst>
      <p:ext uri="{BB962C8B-B14F-4D97-AF65-F5344CB8AC3E}">
        <p14:creationId xmlns:p14="http://schemas.microsoft.com/office/powerpoint/2010/main" val="3775510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SU LMS">
            <a:extLst>
              <a:ext uri="{FF2B5EF4-FFF2-40B4-BE49-F238E27FC236}">
                <a16:creationId xmlns:a16="http://schemas.microsoft.com/office/drawing/2014/main" id="{4CCA9853-5147-0512-CCE1-4E7447F436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0763" y="298877"/>
            <a:ext cx="6382327" cy="6559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1345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48000">
              <a:schemeClr val="bg1"/>
            </a:gs>
            <a:gs pos="74000">
              <a:schemeClr val="bg1">
                <a:lumMod val="95000"/>
              </a:schemeClr>
            </a:gs>
            <a:gs pos="100000">
              <a:schemeClr val="bg1">
                <a:lumMod val="75000"/>
              </a:schemeClr>
            </a:gs>
          </a:gsLst>
          <a:lin ang="108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9F1A7CE0-7E92-4302-AF8E-7EA4D25F5605}"/>
              </a:ext>
            </a:extLst>
          </p:cNvPr>
          <p:cNvCxnSpPr/>
          <p:nvPr/>
        </p:nvCxnSpPr>
        <p:spPr>
          <a:xfrm>
            <a:off x="1726940" y="0"/>
            <a:ext cx="78342" cy="6897884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ectangle 63">
            <a:extLst>
              <a:ext uri="{FF2B5EF4-FFF2-40B4-BE49-F238E27FC236}">
                <a16:creationId xmlns:a16="http://schemas.microsoft.com/office/drawing/2014/main" id="{F0B5FD16-F2A5-4DFB-876B-CE87EE50E8CE}"/>
              </a:ext>
            </a:extLst>
          </p:cNvPr>
          <p:cNvSpPr/>
          <p:nvPr/>
        </p:nvSpPr>
        <p:spPr>
          <a:xfrm rot="21225135">
            <a:off x="-33522" y="1935061"/>
            <a:ext cx="1501322" cy="537863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  <a:effectLst>
            <a:softEdge rad="190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C1EC353C-D408-4880-B9A9-684B0E9D1AF9}"/>
              </a:ext>
            </a:extLst>
          </p:cNvPr>
          <p:cNvSpPr/>
          <p:nvPr/>
        </p:nvSpPr>
        <p:spPr>
          <a:xfrm rot="21225135">
            <a:off x="-66791" y="3219323"/>
            <a:ext cx="1501322" cy="537863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  <a:effectLst>
            <a:softEdge rad="190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91E52D63-610E-4B00-87F9-A4B7EAA5FCAA}"/>
              </a:ext>
            </a:extLst>
          </p:cNvPr>
          <p:cNvSpPr/>
          <p:nvPr/>
        </p:nvSpPr>
        <p:spPr>
          <a:xfrm rot="21225135">
            <a:off x="-54987" y="4503375"/>
            <a:ext cx="1501322" cy="537863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  <a:effectLst>
            <a:softEdge rad="190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FBC980C4-F6B1-4455-A2D4-4943C20511BA}"/>
              </a:ext>
            </a:extLst>
          </p:cNvPr>
          <p:cNvSpPr/>
          <p:nvPr/>
        </p:nvSpPr>
        <p:spPr>
          <a:xfrm rot="21225135">
            <a:off x="-253" y="605725"/>
            <a:ext cx="1501322" cy="537863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  <a:effectLst>
            <a:softEdge rad="190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F3D8E0B-D461-43DC-A0EF-2BEA88BC2F01}"/>
              </a:ext>
            </a:extLst>
          </p:cNvPr>
          <p:cNvSpPr/>
          <p:nvPr/>
        </p:nvSpPr>
        <p:spPr>
          <a:xfrm rot="21225135">
            <a:off x="2670624" y="609603"/>
            <a:ext cx="3512457" cy="870856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  <a:effectLst>
            <a:softEdge rad="190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13D1F6-FB25-400A-A64C-21450EF316CC}"/>
              </a:ext>
            </a:extLst>
          </p:cNvPr>
          <p:cNvSpPr/>
          <p:nvPr/>
        </p:nvSpPr>
        <p:spPr>
          <a:xfrm rot="21225135">
            <a:off x="2670624" y="1916824"/>
            <a:ext cx="3512457" cy="870856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  <a:effectLst>
            <a:softEdge rad="190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9B82677-BA69-4BB2-AF16-3474CA025785}"/>
              </a:ext>
            </a:extLst>
          </p:cNvPr>
          <p:cNvSpPr/>
          <p:nvPr/>
        </p:nvSpPr>
        <p:spPr>
          <a:xfrm rot="21225135">
            <a:off x="2670624" y="3224045"/>
            <a:ext cx="3512457" cy="870856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  <a:effectLst>
            <a:softEdge rad="190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982E934-7C40-4311-8C3F-D98416365BDF}"/>
              </a:ext>
            </a:extLst>
          </p:cNvPr>
          <p:cNvSpPr/>
          <p:nvPr/>
        </p:nvSpPr>
        <p:spPr>
          <a:xfrm rot="21225135">
            <a:off x="2670624" y="4531266"/>
            <a:ext cx="3512457" cy="870856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  <a:effectLst>
            <a:softEdge rad="190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id="{B2311BBF-03C3-410F-A97E-2B4E811CCE0E}"/>
              </a:ext>
            </a:extLst>
          </p:cNvPr>
          <p:cNvGrpSpPr/>
          <p:nvPr/>
        </p:nvGrpSpPr>
        <p:grpSpPr>
          <a:xfrm>
            <a:off x="2599483" y="246745"/>
            <a:ext cx="5059749" cy="870857"/>
            <a:chOff x="2599483" y="246745"/>
            <a:chExt cx="5059749" cy="870857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3B307445-A0A0-4F1C-9EC1-86F9BD584373}"/>
                </a:ext>
              </a:extLst>
            </p:cNvPr>
            <p:cNvSpPr/>
            <p:nvPr/>
          </p:nvSpPr>
          <p:spPr>
            <a:xfrm>
              <a:off x="2807841" y="246745"/>
              <a:ext cx="4586514" cy="87085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D412C68-6920-4206-BD4F-CB8DD691D355}"/>
                </a:ext>
              </a:extLst>
            </p:cNvPr>
            <p:cNvSpPr txBox="1"/>
            <p:nvPr/>
          </p:nvSpPr>
          <p:spPr>
            <a:xfrm>
              <a:off x="3141938" y="448143"/>
              <a:ext cx="451729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What is a Database</a:t>
              </a:r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AE4C2BC8-E052-44FA-8393-7D535671AA11}"/>
                </a:ext>
              </a:extLst>
            </p:cNvPr>
            <p:cNvGrpSpPr/>
            <p:nvPr/>
          </p:nvGrpSpPr>
          <p:grpSpPr>
            <a:xfrm>
              <a:off x="2599483" y="490419"/>
              <a:ext cx="379109" cy="379109"/>
              <a:chOff x="1378857" y="638777"/>
              <a:chExt cx="379109" cy="379109"/>
            </a:xfrm>
          </p:grpSpPr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FE13D450-7DB5-4F28-B7D3-8E70BDF4327E}"/>
                  </a:ext>
                </a:extLst>
              </p:cNvPr>
              <p:cNvSpPr/>
              <p:nvPr/>
            </p:nvSpPr>
            <p:spPr>
              <a:xfrm>
                <a:off x="1378857" y="638777"/>
                <a:ext cx="379109" cy="37910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9983CF2E-E048-4945-892D-6D87DD1B7563}"/>
                  </a:ext>
                </a:extLst>
              </p:cNvPr>
              <p:cNvSpPr/>
              <p:nvPr/>
            </p:nvSpPr>
            <p:spPr>
              <a:xfrm>
                <a:off x="1448182" y="708102"/>
                <a:ext cx="240458" cy="240458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DE6D3550-4944-4AD2-BF6C-94D5AC9F1DA3}"/>
              </a:ext>
            </a:extLst>
          </p:cNvPr>
          <p:cNvGrpSpPr/>
          <p:nvPr/>
        </p:nvGrpSpPr>
        <p:grpSpPr>
          <a:xfrm>
            <a:off x="2599482" y="1553966"/>
            <a:ext cx="5367567" cy="870857"/>
            <a:chOff x="2599482" y="1553966"/>
            <a:chExt cx="5367567" cy="870857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A6425C06-A4B8-44A4-810A-B56A3462EB25}"/>
                </a:ext>
              </a:extLst>
            </p:cNvPr>
            <p:cNvSpPr/>
            <p:nvPr/>
          </p:nvSpPr>
          <p:spPr>
            <a:xfrm>
              <a:off x="2807841" y="1553966"/>
              <a:ext cx="4586514" cy="87085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05525FF-0D56-4428-B8D1-190FB4C992A7}"/>
                </a:ext>
              </a:extLst>
            </p:cNvPr>
            <p:cNvSpPr txBox="1"/>
            <p:nvPr/>
          </p:nvSpPr>
          <p:spPr>
            <a:xfrm>
              <a:off x="3048298" y="1797418"/>
              <a:ext cx="491875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Exploring MS Access Database</a:t>
              </a: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1253C861-D222-401A-BF8F-82C32A26BF73}"/>
                </a:ext>
              </a:extLst>
            </p:cNvPr>
            <p:cNvGrpSpPr/>
            <p:nvPr/>
          </p:nvGrpSpPr>
          <p:grpSpPr>
            <a:xfrm>
              <a:off x="2599482" y="1821836"/>
              <a:ext cx="379109" cy="379109"/>
              <a:chOff x="1378857" y="638777"/>
              <a:chExt cx="379109" cy="379109"/>
            </a:xfrm>
          </p:grpSpPr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7EFB9FE8-BC0B-434C-A27B-144680BC6E01}"/>
                  </a:ext>
                </a:extLst>
              </p:cNvPr>
              <p:cNvSpPr/>
              <p:nvPr/>
            </p:nvSpPr>
            <p:spPr>
              <a:xfrm>
                <a:off x="1378857" y="638777"/>
                <a:ext cx="379109" cy="37910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A1F2C77B-8518-4A79-A66C-874FF5F621C0}"/>
                  </a:ext>
                </a:extLst>
              </p:cNvPr>
              <p:cNvSpPr/>
              <p:nvPr/>
            </p:nvSpPr>
            <p:spPr>
              <a:xfrm>
                <a:off x="1448182" y="708102"/>
                <a:ext cx="240458" cy="240458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8E11FD8A-4470-4B96-9118-241B1182D04A}"/>
              </a:ext>
            </a:extLst>
          </p:cNvPr>
          <p:cNvGrpSpPr/>
          <p:nvPr/>
        </p:nvGrpSpPr>
        <p:grpSpPr>
          <a:xfrm>
            <a:off x="2599481" y="2861187"/>
            <a:ext cx="5713951" cy="870857"/>
            <a:chOff x="2599481" y="2861187"/>
            <a:chExt cx="5713951" cy="870857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7D7EA3BD-AD0D-4D3A-A275-C5A58C2CFF19}"/>
                </a:ext>
              </a:extLst>
            </p:cNvPr>
            <p:cNvSpPr/>
            <p:nvPr/>
          </p:nvSpPr>
          <p:spPr>
            <a:xfrm>
              <a:off x="2807841" y="2861187"/>
              <a:ext cx="4586514" cy="87085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2E948ED-7B98-4A4C-AD41-DDDD912EFF94}"/>
                </a:ext>
              </a:extLst>
            </p:cNvPr>
            <p:cNvSpPr txBox="1"/>
            <p:nvPr/>
          </p:nvSpPr>
          <p:spPr>
            <a:xfrm>
              <a:off x="3071473" y="3105818"/>
              <a:ext cx="524195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66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Entity Relationship Diagram (ERD)</a:t>
              </a:r>
            </a:p>
          </p:txBody>
        </p: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53342319-2C15-44AA-A1A6-76CC9E2B39E7}"/>
                </a:ext>
              </a:extLst>
            </p:cNvPr>
            <p:cNvGrpSpPr/>
            <p:nvPr/>
          </p:nvGrpSpPr>
          <p:grpSpPr>
            <a:xfrm>
              <a:off x="2599481" y="3108917"/>
              <a:ext cx="379109" cy="379109"/>
              <a:chOff x="1378857" y="638777"/>
              <a:chExt cx="379109" cy="379109"/>
            </a:xfrm>
          </p:grpSpPr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31F79EFC-5C20-476E-8A94-E81DD68AB1E8}"/>
                  </a:ext>
                </a:extLst>
              </p:cNvPr>
              <p:cNvSpPr/>
              <p:nvPr/>
            </p:nvSpPr>
            <p:spPr>
              <a:xfrm>
                <a:off x="1378857" y="638777"/>
                <a:ext cx="379109" cy="37910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FF00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EC8ECAA8-1678-48C3-9001-8408F8F17107}"/>
                  </a:ext>
                </a:extLst>
              </p:cNvPr>
              <p:cNvSpPr/>
              <p:nvPr/>
            </p:nvSpPr>
            <p:spPr>
              <a:xfrm>
                <a:off x="1448182" y="708102"/>
                <a:ext cx="240458" cy="240458"/>
              </a:xfrm>
              <a:prstGeom prst="ellipse">
                <a:avLst/>
              </a:prstGeom>
              <a:solidFill>
                <a:srgbClr val="FF00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9D6FE7D6-131D-4F97-ADE4-FF46EA67EBCE}"/>
              </a:ext>
            </a:extLst>
          </p:cNvPr>
          <p:cNvGrpSpPr/>
          <p:nvPr/>
        </p:nvGrpSpPr>
        <p:grpSpPr>
          <a:xfrm>
            <a:off x="2599480" y="4168408"/>
            <a:ext cx="5621066" cy="870857"/>
            <a:chOff x="2599480" y="4168408"/>
            <a:chExt cx="5621066" cy="870857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FA8A22F8-5BA0-4536-83A9-89EA8A2D0D50}"/>
                </a:ext>
              </a:extLst>
            </p:cNvPr>
            <p:cNvSpPr/>
            <p:nvPr/>
          </p:nvSpPr>
          <p:spPr>
            <a:xfrm>
              <a:off x="2807841" y="4168408"/>
              <a:ext cx="4586514" cy="87085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FB7D102-2A0D-44A5-BC0E-48C0B7F5B9A6}"/>
                </a:ext>
              </a:extLst>
            </p:cNvPr>
            <p:cNvSpPr txBox="1"/>
            <p:nvPr/>
          </p:nvSpPr>
          <p:spPr>
            <a:xfrm>
              <a:off x="2978587" y="4420641"/>
              <a:ext cx="524195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Logical Model</a:t>
              </a:r>
            </a:p>
          </p:txBody>
        </p: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537ABA76-5B95-4A01-A569-1C31A1E991D4}"/>
                </a:ext>
              </a:extLst>
            </p:cNvPr>
            <p:cNvGrpSpPr/>
            <p:nvPr/>
          </p:nvGrpSpPr>
          <p:grpSpPr>
            <a:xfrm>
              <a:off x="2599480" y="4383070"/>
              <a:ext cx="379109" cy="379109"/>
              <a:chOff x="1378857" y="638777"/>
              <a:chExt cx="379109" cy="379109"/>
            </a:xfrm>
          </p:grpSpPr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49E2082D-6648-49B5-A97E-C54CCBBF4997}"/>
                  </a:ext>
                </a:extLst>
              </p:cNvPr>
              <p:cNvSpPr/>
              <p:nvPr/>
            </p:nvSpPr>
            <p:spPr>
              <a:xfrm>
                <a:off x="1378857" y="638777"/>
                <a:ext cx="379109" cy="37910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8FFF361E-5487-47E6-8A7A-7D9F50ACA161}"/>
                  </a:ext>
                </a:extLst>
              </p:cNvPr>
              <p:cNvSpPr/>
              <p:nvPr/>
            </p:nvSpPr>
            <p:spPr>
              <a:xfrm>
                <a:off x="1448182" y="708102"/>
                <a:ext cx="240458" cy="240458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CF5B9B7F-27EA-437F-B409-5D78B2F833B5}"/>
              </a:ext>
            </a:extLst>
          </p:cNvPr>
          <p:cNvGrpSpPr/>
          <p:nvPr/>
        </p:nvGrpSpPr>
        <p:grpSpPr>
          <a:xfrm>
            <a:off x="192158" y="490419"/>
            <a:ext cx="1737114" cy="381308"/>
            <a:chOff x="192158" y="490419"/>
            <a:chExt cx="1737114" cy="381308"/>
          </a:xfrm>
        </p:grpSpPr>
        <p:sp>
          <p:nvSpPr>
            <p:cNvPr id="62" name="Rectangle: Rounded Corners 61">
              <a:extLst>
                <a:ext uri="{FF2B5EF4-FFF2-40B4-BE49-F238E27FC236}">
                  <a16:creationId xmlns:a16="http://schemas.microsoft.com/office/drawing/2014/main" id="{0684C4E7-C09B-424A-A98F-879A7CFE4BD1}"/>
                </a:ext>
              </a:extLst>
            </p:cNvPr>
            <p:cNvSpPr/>
            <p:nvPr/>
          </p:nvSpPr>
          <p:spPr>
            <a:xfrm>
              <a:off x="192158" y="490419"/>
              <a:ext cx="1580774" cy="37910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5BF9B19F-6340-4AC6-8EBD-181E6DC89578}"/>
                </a:ext>
              </a:extLst>
            </p:cNvPr>
            <p:cNvGrpSpPr/>
            <p:nvPr/>
          </p:nvGrpSpPr>
          <p:grpSpPr>
            <a:xfrm>
              <a:off x="1550163" y="492618"/>
              <a:ext cx="379109" cy="379109"/>
              <a:chOff x="1378857" y="638777"/>
              <a:chExt cx="379109" cy="379109"/>
            </a:xfrm>
          </p:grpSpPr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1E8E70DA-BB22-4E34-96B7-7CF4EA4A2B0A}"/>
                  </a:ext>
                </a:extLst>
              </p:cNvPr>
              <p:cNvSpPr/>
              <p:nvPr/>
            </p:nvSpPr>
            <p:spPr>
              <a:xfrm>
                <a:off x="1378857" y="638777"/>
                <a:ext cx="379109" cy="37910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721294DE-FCB7-4B72-ABC6-7524A53D065F}"/>
                  </a:ext>
                </a:extLst>
              </p:cNvPr>
              <p:cNvSpPr/>
              <p:nvPr/>
            </p:nvSpPr>
            <p:spPr>
              <a:xfrm>
                <a:off x="1448182" y="708102"/>
                <a:ext cx="240458" cy="240458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2ACBEB8D-E76E-4D0C-B933-149C5263EF92}"/>
                </a:ext>
              </a:extLst>
            </p:cNvPr>
            <p:cNvSpPr txBox="1"/>
            <p:nvPr/>
          </p:nvSpPr>
          <p:spPr>
            <a:xfrm>
              <a:off x="192159" y="515110"/>
              <a:ext cx="116851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Chapter 1 </a:t>
              </a:r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07105626-5531-4311-AFB8-5DDDBFCA248B}"/>
              </a:ext>
            </a:extLst>
          </p:cNvPr>
          <p:cNvGrpSpPr/>
          <p:nvPr/>
        </p:nvGrpSpPr>
        <p:grpSpPr>
          <a:xfrm>
            <a:off x="158889" y="1819755"/>
            <a:ext cx="1770383" cy="383389"/>
            <a:chOff x="158889" y="1819755"/>
            <a:chExt cx="1770383" cy="383389"/>
          </a:xfrm>
        </p:grpSpPr>
        <p:sp>
          <p:nvSpPr>
            <p:cNvPr id="65" name="Rectangle: Rounded Corners 64">
              <a:extLst>
                <a:ext uri="{FF2B5EF4-FFF2-40B4-BE49-F238E27FC236}">
                  <a16:creationId xmlns:a16="http://schemas.microsoft.com/office/drawing/2014/main" id="{D7CFEBE4-A221-4745-9C61-D0B999DDD6DD}"/>
                </a:ext>
              </a:extLst>
            </p:cNvPr>
            <p:cNvSpPr/>
            <p:nvPr/>
          </p:nvSpPr>
          <p:spPr>
            <a:xfrm>
              <a:off x="158889" y="1819755"/>
              <a:ext cx="1580774" cy="37910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9160E82F-AB13-49C7-B235-74C2BB272DA6}"/>
                </a:ext>
              </a:extLst>
            </p:cNvPr>
            <p:cNvGrpSpPr/>
            <p:nvPr/>
          </p:nvGrpSpPr>
          <p:grpSpPr>
            <a:xfrm>
              <a:off x="1550163" y="1824035"/>
              <a:ext cx="379109" cy="379109"/>
              <a:chOff x="1378857" y="638777"/>
              <a:chExt cx="379109" cy="379109"/>
            </a:xfrm>
          </p:grpSpPr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6675686C-8026-496A-B579-1ED67134F07C}"/>
                  </a:ext>
                </a:extLst>
              </p:cNvPr>
              <p:cNvSpPr/>
              <p:nvPr/>
            </p:nvSpPr>
            <p:spPr>
              <a:xfrm>
                <a:off x="1378857" y="638777"/>
                <a:ext cx="379109" cy="37910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1CBD0BAC-ED99-4AD9-9A23-9962A591C242}"/>
                  </a:ext>
                </a:extLst>
              </p:cNvPr>
              <p:cNvSpPr/>
              <p:nvPr/>
            </p:nvSpPr>
            <p:spPr>
              <a:xfrm>
                <a:off x="1448182" y="708102"/>
                <a:ext cx="240458" cy="240458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76CCB148-35F2-46B0-B2CC-A35164499FF0}"/>
                </a:ext>
              </a:extLst>
            </p:cNvPr>
            <p:cNvSpPr txBox="1"/>
            <p:nvPr/>
          </p:nvSpPr>
          <p:spPr>
            <a:xfrm>
              <a:off x="271605" y="1843118"/>
              <a:ext cx="103972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Chapter 2</a:t>
              </a:r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BAD12723-11C2-472D-A872-AEB932E9FFF5}"/>
              </a:ext>
            </a:extLst>
          </p:cNvPr>
          <p:cNvGrpSpPr/>
          <p:nvPr/>
        </p:nvGrpSpPr>
        <p:grpSpPr>
          <a:xfrm>
            <a:off x="125620" y="3104017"/>
            <a:ext cx="1803652" cy="386208"/>
            <a:chOff x="125620" y="3104017"/>
            <a:chExt cx="1803652" cy="386208"/>
          </a:xfrm>
        </p:grpSpPr>
        <p:sp>
          <p:nvSpPr>
            <p:cNvPr id="67" name="Rectangle: Rounded Corners 66">
              <a:extLst>
                <a:ext uri="{FF2B5EF4-FFF2-40B4-BE49-F238E27FC236}">
                  <a16:creationId xmlns:a16="http://schemas.microsoft.com/office/drawing/2014/main" id="{5F6C4292-74CB-4190-A796-66A3086CB1E7}"/>
                </a:ext>
              </a:extLst>
            </p:cNvPr>
            <p:cNvSpPr/>
            <p:nvPr/>
          </p:nvSpPr>
          <p:spPr>
            <a:xfrm>
              <a:off x="125620" y="3104017"/>
              <a:ext cx="1580774" cy="37910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EC11CEF0-1A0D-4C9D-8684-54D7973817AB}"/>
                </a:ext>
              </a:extLst>
            </p:cNvPr>
            <p:cNvGrpSpPr/>
            <p:nvPr/>
          </p:nvGrpSpPr>
          <p:grpSpPr>
            <a:xfrm>
              <a:off x="1550163" y="3111116"/>
              <a:ext cx="379109" cy="379109"/>
              <a:chOff x="1378857" y="638777"/>
              <a:chExt cx="379109" cy="379109"/>
            </a:xfrm>
          </p:grpSpPr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D287E425-29CB-4E16-B671-8DBDCCFBC865}"/>
                  </a:ext>
                </a:extLst>
              </p:cNvPr>
              <p:cNvSpPr/>
              <p:nvPr/>
            </p:nvSpPr>
            <p:spPr>
              <a:xfrm>
                <a:off x="1378857" y="638777"/>
                <a:ext cx="379109" cy="37910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FF00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A08028F9-602E-4665-890F-924DFFDB3CA4}"/>
                  </a:ext>
                </a:extLst>
              </p:cNvPr>
              <p:cNvSpPr/>
              <p:nvPr/>
            </p:nvSpPr>
            <p:spPr>
              <a:xfrm>
                <a:off x="1448182" y="708102"/>
                <a:ext cx="240458" cy="240458"/>
              </a:xfrm>
              <a:prstGeom prst="ellipse">
                <a:avLst/>
              </a:prstGeom>
              <a:solidFill>
                <a:srgbClr val="FF00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B065F9F3-22A8-4008-96CC-9499E987B149}"/>
                </a:ext>
              </a:extLst>
            </p:cNvPr>
            <p:cNvSpPr txBox="1"/>
            <p:nvPr/>
          </p:nvSpPr>
          <p:spPr>
            <a:xfrm>
              <a:off x="271605" y="3140753"/>
              <a:ext cx="96353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66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Chapter 3</a:t>
              </a:r>
            </a:p>
          </p:txBody>
        </p: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84EBF713-7D61-495F-8491-2381C879EE19}"/>
              </a:ext>
            </a:extLst>
          </p:cNvPr>
          <p:cNvGrpSpPr/>
          <p:nvPr/>
        </p:nvGrpSpPr>
        <p:grpSpPr>
          <a:xfrm>
            <a:off x="137424" y="4385269"/>
            <a:ext cx="1791848" cy="381909"/>
            <a:chOff x="137424" y="4385269"/>
            <a:chExt cx="1791848" cy="381909"/>
          </a:xfrm>
        </p:grpSpPr>
        <p:sp>
          <p:nvSpPr>
            <p:cNvPr id="69" name="Rectangle: Rounded Corners 68">
              <a:extLst>
                <a:ext uri="{FF2B5EF4-FFF2-40B4-BE49-F238E27FC236}">
                  <a16:creationId xmlns:a16="http://schemas.microsoft.com/office/drawing/2014/main" id="{0EE3FE10-0C55-4131-AD32-BF282A61F429}"/>
                </a:ext>
              </a:extLst>
            </p:cNvPr>
            <p:cNvSpPr/>
            <p:nvPr/>
          </p:nvSpPr>
          <p:spPr>
            <a:xfrm>
              <a:off x="137424" y="4388069"/>
              <a:ext cx="1580774" cy="37910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D1738591-177F-44D0-A6FF-03D8BF9E434D}"/>
                </a:ext>
              </a:extLst>
            </p:cNvPr>
            <p:cNvGrpSpPr/>
            <p:nvPr/>
          </p:nvGrpSpPr>
          <p:grpSpPr>
            <a:xfrm>
              <a:off x="1550163" y="4385269"/>
              <a:ext cx="379109" cy="379109"/>
              <a:chOff x="1378857" y="638777"/>
              <a:chExt cx="379109" cy="379109"/>
            </a:xfrm>
          </p:grpSpPr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145427CB-DE97-4D91-9741-94F73D3A3F5F}"/>
                  </a:ext>
                </a:extLst>
              </p:cNvPr>
              <p:cNvSpPr/>
              <p:nvPr/>
            </p:nvSpPr>
            <p:spPr>
              <a:xfrm>
                <a:off x="1378857" y="638777"/>
                <a:ext cx="379109" cy="37910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98FB25FF-19F6-47B1-80A8-4D15D5820E7D}"/>
                  </a:ext>
                </a:extLst>
              </p:cNvPr>
              <p:cNvSpPr/>
              <p:nvPr/>
            </p:nvSpPr>
            <p:spPr>
              <a:xfrm>
                <a:off x="1448182" y="708102"/>
                <a:ext cx="240458" cy="240458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ACD9880F-050E-49FD-9DF6-E946C0A1B589}"/>
                </a:ext>
              </a:extLst>
            </p:cNvPr>
            <p:cNvSpPr txBox="1"/>
            <p:nvPr/>
          </p:nvSpPr>
          <p:spPr>
            <a:xfrm>
              <a:off x="271605" y="4413987"/>
              <a:ext cx="103972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Chapter 4</a:t>
              </a:r>
            </a:p>
          </p:txBody>
        </p:sp>
      </p:grp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F7D5DB76-66CE-498C-B1B2-BBB1938F00BA}"/>
              </a:ext>
            </a:extLst>
          </p:cNvPr>
          <p:cNvCxnSpPr>
            <a:stCxn id="29" idx="6"/>
            <a:endCxn id="33" idx="2"/>
          </p:cNvCxnSpPr>
          <p:nvPr/>
        </p:nvCxnSpPr>
        <p:spPr>
          <a:xfrm flipV="1">
            <a:off x="1929272" y="679974"/>
            <a:ext cx="670211" cy="2199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E0BFFDE0-8E11-4E7E-87C4-1814BCB61B42}"/>
              </a:ext>
            </a:extLst>
          </p:cNvPr>
          <p:cNvCxnSpPr>
            <a:cxnSpLocks/>
            <a:stCxn id="36" idx="6"/>
            <a:endCxn id="39" idx="2"/>
          </p:cNvCxnSpPr>
          <p:nvPr/>
        </p:nvCxnSpPr>
        <p:spPr>
          <a:xfrm flipV="1">
            <a:off x="1929272" y="2011391"/>
            <a:ext cx="670210" cy="2199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AF8974AE-1266-452E-82BE-20A46982873D}"/>
              </a:ext>
            </a:extLst>
          </p:cNvPr>
          <p:cNvCxnSpPr>
            <a:cxnSpLocks/>
            <a:stCxn id="42" idx="6"/>
            <a:endCxn id="45" idx="2"/>
          </p:cNvCxnSpPr>
          <p:nvPr/>
        </p:nvCxnSpPr>
        <p:spPr>
          <a:xfrm flipV="1">
            <a:off x="1929272" y="3298472"/>
            <a:ext cx="670209" cy="2199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27E0B436-17A6-432F-BE54-8CDC55B498AF}"/>
              </a:ext>
            </a:extLst>
          </p:cNvPr>
          <p:cNvCxnSpPr>
            <a:cxnSpLocks/>
          </p:cNvCxnSpPr>
          <p:nvPr/>
        </p:nvCxnSpPr>
        <p:spPr>
          <a:xfrm flipV="1">
            <a:off x="1929272" y="4585553"/>
            <a:ext cx="670209" cy="2199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EA1EF84B-EA96-FEF4-8C55-EA465DAA9666}"/>
              </a:ext>
            </a:extLst>
          </p:cNvPr>
          <p:cNvGrpSpPr/>
          <p:nvPr/>
        </p:nvGrpSpPr>
        <p:grpSpPr>
          <a:xfrm>
            <a:off x="9815370" y="4505582"/>
            <a:ext cx="2105025" cy="2646878"/>
            <a:chOff x="9558332" y="4342725"/>
            <a:chExt cx="2105025" cy="2646878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134EB6A-895B-EB71-A790-AC4FB2EB1E9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558332" y="4383070"/>
              <a:ext cx="2105025" cy="2171700"/>
            </a:xfrm>
            <a:prstGeom prst="rect">
              <a:avLst/>
            </a:prstGeom>
          </p:spPr>
        </p:pic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38DB78C-0FEB-A3DD-6866-D8B9650C0EEA}"/>
                </a:ext>
              </a:extLst>
            </p:cNvPr>
            <p:cNvGrpSpPr/>
            <p:nvPr/>
          </p:nvGrpSpPr>
          <p:grpSpPr>
            <a:xfrm>
              <a:off x="9950965" y="4342725"/>
              <a:ext cx="1167457" cy="2646878"/>
              <a:chOff x="9058557" y="1439251"/>
              <a:chExt cx="1167457" cy="2646878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27DCA7C7-E609-47A6-E2C5-A055338855DC}"/>
                  </a:ext>
                </a:extLst>
              </p:cNvPr>
              <p:cNvSpPr/>
              <p:nvPr/>
            </p:nvSpPr>
            <p:spPr>
              <a:xfrm>
                <a:off x="9368092" y="2394970"/>
                <a:ext cx="857922" cy="102373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4D9E0ED-0262-F439-F551-DF6076B46644}"/>
                  </a:ext>
                </a:extLst>
              </p:cNvPr>
              <p:cNvSpPr/>
              <p:nvPr/>
            </p:nvSpPr>
            <p:spPr>
              <a:xfrm>
                <a:off x="9058557" y="1439251"/>
                <a:ext cx="1067921" cy="2646878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6600" b="1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Aharoni" panose="02010803020104030203" pitchFamily="2" charset="-79"/>
                    <a:cs typeface="Aharoni" panose="02010803020104030203" pitchFamily="2" charset="-79"/>
                  </a:rPr>
                  <a:t>1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38441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00"/>
                            </p:stCondLst>
                            <p:childTnLst>
                              <p:par>
                                <p:cTn id="6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5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2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"/>
                            </p:stCondLst>
                            <p:childTnLst>
                              <p:par>
                                <p:cTn id="7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000"/>
                            </p:stCondLst>
                            <p:childTnLst>
                              <p:par>
                                <p:cTn id="8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500"/>
                            </p:stCondLst>
                            <p:childTnLst>
                              <p:par>
                                <p:cTn id="8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66" grpId="0" animBg="1"/>
      <p:bldP spid="68" grpId="0" animBg="1"/>
      <p:bldP spid="63" grpId="0" animBg="1"/>
      <p:bldP spid="5" grpId="0" animBg="1"/>
      <p:bldP spid="9" grpId="0" animBg="1"/>
      <p:bldP spid="14" grpId="0" animBg="1"/>
      <p:bldP spid="1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48000">
              <a:schemeClr val="bg1"/>
            </a:gs>
            <a:gs pos="74000">
              <a:schemeClr val="bg1">
                <a:lumMod val="95000"/>
              </a:schemeClr>
            </a:gs>
            <a:gs pos="100000">
              <a:schemeClr val="bg1">
                <a:lumMod val="75000"/>
              </a:schemeClr>
            </a:gs>
          </a:gsLst>
          <a:lin ang="10800000" scaled="1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523ECCF-FBB2-B95E-818A-2B7A42A395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A9284B03-ECDB-6F9B-ABD9-A820AE424232}"/>
              </a:ext>
            </a:extLst>
          </p:cNvPr>
          <p:cNvCxnSpPr/>
          <p:nvPr/>
        </p:nvCxnSpPr>
        <p:spPr>
          <a:xfrm>
            <a:off x="1726940" y="0"/>
            <a:ext cx="78342" cy="6897884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ectangle 63">
            <a:extLst>
              <a:ext uri="{FF2B5EF4-FFF2-40B4-BE49-F238E27FC236}">
                <a16:creationId xmlns:a16="http://schemas.microsoft.com/office/drawing/2014/main" id="{DCEEE169-0895-085C-2675-165AEB901599}"/>
              </a:ext>
            </a:extLst>
          </p:cNvPr>
          <p:cNvSpPr/>
          <p:nvPr/>
        </p:nvSpPr>
        <p:spPr>
          <a:xfrm rot="21225135">
            <a:off x="-33522" y="1935061"/>
            <a:ext cx="1501322" cy="537863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  <a:effectLst>
            <a:softEdge rad="190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D87E799F-117C-A34B-C9AD-93A459E51C46}"/>
              </a:ext>
            </a:extLst>
          </p:cNvPr>
          <p:cNvSpPr/>
          <p:nvPr/>
        </p:nvSpPr>
        <p:spPr>
          <a:xfrm rot="21225135">
            <a:off x="-66791" y="3219323"/>
            <a:ext cx="1501322" cy="537863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  <a:effectLst>
            <a:softEdge rad="190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D1F77FA8-9FE7-0564-B8A1-7D9172719610}"/>
              </a:ext>
            </a:extLst>
          </p:cNvPr>
          <p:cNvSpPr/>
          <p:nvPr/>
        </p:nvSpPr>
        <p:spPr>
          <a:xfrm rot="21225135">
            <a:off x="-253" y="605725"/>
            <a:ext cx="1501322" cy="537863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  <a:effectLst>
            <a:softEdge rad="190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61D0ED7-FBE9-4F6C-4FAB-606FD1B8E88D}"/>
              </a:ext>
            </a:extLst>
          </p:cNvPr>
          <p:cNvSpPr/>
          <p:nvPr/>
        </p:nvSpPr>
        <p:spPr>
          <a:xfrm rot="21225135">
            <a:off x="2670624" y="609603"/>
            <a:ext cx="3512457" cy="870856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  <a:effectLst>
            <a:softEdge rad="190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1AAD892-24E4-58B3-5356-595D53746FBD}"/>
              </a:ext>
            </a:extLst>
          </p:cNvPr>
          <p:cNvSpPr/>
          <p:nvPr/>
        </p:nvSpPr>
        <p:spPr>
          <a:xfrm rot="21225135">
            <a:off x="2670624" y="1916824"/>
            <a:ext cx="3512457" cy="870856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  <a:effectLst>
            <a:softEdge rad="190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0A785E5-2BBD-D0D4-3218-92EB055F2C6D}"/>
              </a:ext>
            </a:extLst>
          </p:cNvPr>
          <p:cNvSpPr/>
          <p:nvPr/>
        </p:nvSpPr>
        <p:spPr>
          <a:xfrm rot="21225135">
            <a:off x="2670624" y="3224045"/>
            <a:ext cx="3512457" cy="870856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  <a:effectLst>
            <a:softEdge rad="190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id="{09648BC8-996F-1B95-05F1-19F411B4F01C}"/>
              </a:ext>
            </a:extLst>
          </p:cNvPr>
          <p:cNvGrpSpPr/>
          <p:nvPr/>
        </p:nvGrpSpPr>
        <p:grpSpPr>
          <a:xfrm>
            <a:off x="2599483" y="246745"/>
            <a:ext cx="5059749" cy="870857"/>
            <a:chOff x="2599483" y="246745"/>
            <a:chExt cx="5059749" cy="870857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2D5E8A26-C5CF-20E9-C1CA-690D8EF9328E}"/>
                </a:ext>
              </a:extLst>
            </p:cNvPr>
            <p:cNvSpPr/>
            <p:nvPr/>
          </p:nvSpPr>
          <p:spPr>
            <a:xfrm>
              <a:off x="2807841" y="246745"/>
              <a:ext cx="4586514" cy="87085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06D0FED-9F25-039A-F54A-E825817E40F5}"/>
                </a:ext>
              </a:extLst>
            </p:cNvPr>
            <p:cNvSpPr txBox="1"/>
            <p:nvPr/>
          </p:nvSpPr>
          <p:spPr>
            <a:xfrm>
              <a:off x="3141938" y="448143"/>
              <a:ext cx="451729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Building Tables</a:t>
              </a:r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189FE361-E906-CF50-6A3D-F89266F135C0}"/>
                </a:ext>
              </a:extLst>
            </p:cNvPr>
            <p:cNvGrpSpPr/>
            <p:nvPr/>
          </p:nvGrpSpPr>
          <p:grpSpPr>
            <a:xfrm>
              <a:off x="2599483" y="490419"/>
              <a:ext cx="379109" cy="379109"/>
              <a:chOff x="1378857" y="638777"/>
              <a:chExt cx="379109" cy="379109"/>
            </a:xfrm>
          </p:grpSpPr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84E53126-D4A9-7E00-0D5B-9FFE66F84BEA}"/>
                  </a:ext>
                </a:extLst>
              </p:cNvPr>
              <p:cNvSpPr/>
              <p:nvPr/>
            </p:nvSpPr>
            <p:spPr>
              <a:xfrm>
                <a:off x="1378857" y="638777"/>
                <a:ext cx="379109" cy="37910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968A2EDA-A4CB-3660-493F-0EA5A9D01FD5}"/>
                  </a:ext>
                </a:extLst>
              </p:cNvPr>
              <p:cNvSpPr/>
              <p:nvPr/>
            </p:nvSpPr>
            <p:spPr>
              <a:xfrm>
                <a:off x="1448182" y="708102"/>
                <a:ext cx="240458" cy="240458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28353F3D-0226-1BE2-FE76-CD92CE316970}"/>
              </a:ext>
            </a:extLst>
          </p:cNvPr>
          <p:cNvGrpSpPr/>
          <p:nvPr/>
        </p:nvGrpSpPr>
        <p:grpSpPr>
          <a:xfrm>
            <a:off x="2599482" y="1553966"/>
            <a:ext cx="5367567" cy="870857"/>
            <a:chOff x="2599482" y="1553966"/>
            <a:chExt cx="5367567" cy="870857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47D79441-21E3-6EC8-AA2D-D65E486A8FA8}"/>
                </a:ext>
              </a:extLst>
            </p:cNvPr>
            <p:cNvSpPr/>
            <p:nvPr/>
          </p:nvSpPr>
          <p:spPr>
            <a:xfrm>
              <a:off x="2807841" y="1553966"/>
              <a:ext cx="4586514" cy="87085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D8ADA05-BA66-BF03-42E0-0CCDDD90876D}"/>
                </a:ext>
              </a:extLst>
            </p:cNvPr>
            <p:cNvSpPr txBox="1"/>
            <p:nvPr/>
          </p:nvSpPr>
          <p:spPr>
            <a:xfrm>
              <a:off x="3048298" y="1797418"/>
              <a:ext cx="491875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Tables Relationship</a:t>
              </a: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0B74EAC9-4141-F2BB-B0BC-C11C21B3E735}"/>
                </a:ext>
              </a:extLst>
            </p:cNvPr>
            <p:cNvGrpSpPr/>
            <p:nvPr/>
          </p:nvGrpSpPr>
          <p:grpSpPr>
            <a:xfrm>
              <a:off x="2599482" y="1821836"/>
              <a:ext cx="379109" cy="379109"/>
              <a:chOff x="1378857" y="638777"/>
              <a:chExt cx="379109" cy="379109"/>
            </a:xfrm>
          </p:grpSpPr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CA397047-39C0-C448-CD37-923B508CFD60}"/>
                  </a:ext>
                </a:extLst>
              </p:cNvPr>
              <p:cNvSpPr/>
              <p:nvPr/>
            </p:nvSpPr>
            <p:spPr>
              <a:xfrm>
                <a:off x="1378857" y="638777"/>
                <a:ext cx="379109" cy="37910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55A113BF-91D4-AE4F-A123-4E5DF7C306AB}"/>
                  </a:ext>
                </a:extLst>
              </p:cNvPr>
              <p:cNvSpPr/>
              <p:nvPr/>
            </p:nvSpPr>
            <p:spPr>
              <a:xfrm>
                <a:off x="1448182" y="708102"/>
                <a:ext cx="240458" cy="240458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57E8E491-B684-21CC-1A57-B515E6F83BE9}"/>
              </a:ext>
            </a:extLst>
          </p:cNvPr>
          <p:cNvGrpSpPr/>
          <p:nvPr/>
        </p:nvGrpSpPr>
        <p:grpSpPr>
          <a:xfrm>
            <a:off x="2599481" y="2861187"/>
            <a:ext cx="5277033" cy="870857"/>
            <a:chOff x="2599481" y="2861187"/>
            <a:chExt cx="5277033" cy="870857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9EC44BD4-6F89-BE3A-B414-227C685292E4}"/>
                </a:ext>
              </a:extLst>
            </p:cNvPr>
            <p:cNvSpPr/>
            <p:nvPr/>
          </p:nvSpPr>
          <p:spPr>
            <a:xfrm>
              <a:off x="2807841" y="2861187"/>
              <a:ext cx="4586514" cy="87085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682B42A-FB5F-6670-AD46-5FD47457B91C}"/>
                </a:ext>
              </a:extLst>
            </p:cNvPr>
            <p:cNvSpPr txBox="1"/>
            <p:nvPr/>
          </p:nvSpPr>
          <p:spPr>
            <a:xfrm>
              <a:off x="3071473" y="3105818"/>
              <a:ext cx="480504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66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Query Basics</a:t>
              </a:r>
            </a:p>
          </p:txBody>
        </p: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592ACADB-340A-8D06-689F-932173F30DA4}"/>
                </a:ext>
              </a:extLst>
            </p:cNvPr>
            <p:cNvGrpSpPr/>
            <p:nvPr/>
          </p:nvGrpSpPr>
          <p:grpSpPr>
            <a:xfrm>
              <a:off x="2599481" y="3108917"/>
              <a:ext cx="379109" cy="379109"/>
              <a:chOff x="1378857" y="638777"/>
              <a:chExt cx="379109" cy="379109"/>
            </a:xfrm>
          </p:grpSpPr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6B8BECE4-8A29-4081-09D8-818583EFFAB1}"/>
                  </a:ext>
                </a:extLst>
              </p:cNvPr>
              <p:cNvSpPr/>
              <p:nvPr/>
            </p:nvSpPr>
            <p:spPr>
              <a:xfrm>
                <a:off x="1378857" y="638777"/>
                <a:ext cx="379109" cy="37910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FF00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A0EA5D6C-F9E8-2D25-4324-4D69224BD8A8}"/>
                  </a:ext>
                </a:extLst>
              </p:cNvPr>
              <p:cNvSpPr/>
              <p:nvPr/>
            </p:nvSpPr>
            <p:spPr>
              <a:xfrm>
                <a:off x="1448182" y="708102"/>
                <a:ext cx="240458" cy="240458"/>
              </a:xfrm>
              <a:prstGeom prst="ellipse">
                <a:avLst/>
              </a:prstGeom>
              <a:solidFill>
                <a:srgbClr val="FF00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426E6D92-E0BB-2EFB-2B11-3D97AF21F199}"/>
              </a:ext>
            </a:extLst>
          </p:cNvPr>
          <p:cNvGrpSpPr/>
          <p:nvPr/>
        </p:nvGrpSpPr>
        <p:grpSpPr>
          <a:xfrm>
            <a:off x="192158" y="490419"/>
            <a:ext cx="1737114" cy="381308"/>
            <a:chOff x="192158" y="490419"/>
            <a:chExt cx="1737114" cy="381308"/>
          </a:xfrm>
        </p:grpSpPr>
        <p:sp>
          <p:nvSpPr>
            <p:cNvPr id="62" name="Rectangle: Rounded Corners 61">
              <a:extLst>
                <a:ext uri="{FF2B5EF4-FFF2-40B4-BE49-F238E27FC236}">
                  <a16:creationId xmlns:a16="http://schemas.microsoft.com/office/drawing/2014/main" id="{F3C92D62-19E5-4DF8-F8A0-E1223CF055A0}"/>
                </a:ext>
              </a:extLst>
            </p:cNvPr>
            <p:cNvSpPr/>
            <p:nvPr/>
          </p:nvSpPr>
          <p:spPr>
            <a:xfrm>
              <a:off x="192158" y="490419"/>
              <a:ext cx="1580774" cy="37910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2D98C3D7-CDB5-782A-0A57-392407706E12}"/>
                </a:ext>
              </a:extLst>
            </p:cNvPr>
            <p:cNvGrpSpPr/>
            <p:nvPr/>
          </p:nvGrpSpPr>
          <p:grpSpPr>
            <a:xfrm>
              <a:off x="1550163" y="492618"/>
              <a:ext cx="379109" cy="379109"/>
              <a:chOff x="1378857" y="638777"/>
              <a:chExt cx="379109" cy="379109"/>
            </a:xfrm>
          </p:grpSpPr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45368275-4C8E-3ED5-5CBD-AB51B311CB23}"/>
                  </a:ext>
                </a:extLst>
              </p:cNvPr>
              <p:cNvSpPr/>
              <p:nvPr/>
            </p:nvSpPr>
            <p:spPr>
              <a:xfrm>
                <a:off x="1378857" y="638777"/>
                <a:ext cx="379109" cy="37910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C9788D04-3AE1-675D-9023-B27217E6D4C6}"/>
                  </a:ext>
                </a:extLst>
              </p:cNvPr>
              <p:cNvSpPr/>
              <p:nvPr/>
            </p:nvSpPr>
            <p:spPr>
              <a:xfrm>
                <a:off x="1448182" y="708102"/>
                <a:ext cx="240458" cy="240458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FB79115D-379E-167D-C8AC-D1865B4F2AD5}"/>
                </a:ext>
              </a:extLst>
            </p:cNvPr>
            <p:cNvSpPr txBox="1"/>
            <p:nvPr/>
          </p:nvSpPr>
          <p:spPr>
            <a:xfrm>
              <a:off x="192159" y="515110"/>
              <a:ext cx="116851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Chapter 5 </a:t>
              </a:r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8D68B87B-F3F1-45A2-8257-70C5D05A057F}"/>
              </a:ext>
            </a:extLst>
          </p:cNvPr>
          <p:cNvGrpSpPr/>
          <p:nvPr/>
        </p:nvGrpSpPr>
        <p:grpSpPr>
          <a:xfrm>
            <a:off x="158889" y="1819755"/>
            <a:ext cx="1770383" cy="383389"/>
            <a:chOff x="158889" y="1819755"/>
            <a:chExt cx="1770383" cy="383389"/>
          </a:xfrm>
        </p:grpSpPr>
        <p:sp>
          <p:nvSpPr>
            <p:cNvPr id="65" name="Rectangle: Rounded Corners 64">
              <a:extLst>
                <a:ext uri="{FF2B5EF4-FFF2-40B4-BE49-F238E27FC236}">
                  <a16:creationId xmlns:a16="http://schemas.microsoft.com/office/drawing/2014/main" id="{17560E7E-5221-4699-272D-1BAE0BC319BF}"/>
                </a:ext>
              </a:extLst>
            </p:cNvPr>
            <p:cNvSpPr/>
            <p:nvPr/>
          </p:nvSpPr>
          <p:spPr>
            <a:xfrm>
              <a:off x="158889" y="1819755"/>
              <a:ext cx="1580774" cy="37910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543B51C1-DC24-FEEE-2250-0CD832F11579}"/>
                </a:ext>
              </a:extLst>
            </p:cNvPr>
            <p:cNvGrpSpPr/>
            <p:nvPr/>
          </p:nvGrpSpPr>
          <p:grpSpPr>
            <a:xfrm>
              <a:off x="1550163" y="1824035"/>
              <a:ext cx="379109" cy="379109"/>
              <a:chOff x="1378857" y="638777"/>
              <a:chExt cx="379109" cy="379109"/>
            </a:xfrm>
          </p:grpSpPr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8D24D13C-E273-6742-EF11-57EDEA22CDCF}"/>
                  </a:ext>
                </a:extLst>
              </p:cNvPr>
              <p:cNvSpPr/>
              <p:nvPr/>
            </p:nvSpPr>
            <p:spPr>
              <a:xfrm>
                <a:off x="1378857" y="638777"/>
                <a:ext cx="379109" cy="37910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930D67DA-7CB6-D5AB-5565-8B6ADA120E86}"/>
                  </a:ext>
                </a:extLst>
              </p:cNvPr>
              <p:cNvSpPr/>
              <p:nvPr/>
            </p:nvSpPr>
            <p:spPr>
              <a:xfrm>
                <a:off x="1448182" y="708102"/>
                <a:ext cx="240458" cy="240458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8EC19330-E324-EA83-2769-A674F64547F1}"/>
                </a:ext>
              </a:extLst>
            </p:cNvPr>
            <p:cNvSpPr txBox="1"/>
            <p:nvPr/>
          </p:nvSpPr>
          <p:spPr>
            <a:xfrm>
              <a:off x="271605" y="1843118"/>
              <a:ext cx="103972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Chapter 6</a:t>
              </a:r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BB1D6BDC-7930-ADF1-D1EF-CECB12337824}"/>
              </a:ext>
            </a:extLst>
          </p:cNvPr>
          <p:cNvGrpSpPr/>
          <p:nvPr/>
        </p:nvGrpSpPr>
        <p:grpSpPr>
          <a:xfrm>
            <a:off x="125620" y="3104017"/>
            <a:ext cx="1803652" cy="386208"/>
            <a:chOff x="125620" y="3104017"/>
            <a:chExt cx="1803652" cy="386208"/>
          </a:xfrm>
        </p:grpSpPr>
        <p:sp>
          <p:nvSpPr>
            <p:cNvPr id="67" name="Rectangle: Rounded Corners 66">
              <a:extLst>
                <a:ext uri="{FF2B5EF4-FFF2-40B4-BE49-F238E27FC236}">
                  <a16:creationId xmlns:a16="http://schemas.microsoft.com/office/drawing/2014/main" id="{EE943024-6A60-00B6-436A-37F9439F5423}"/>
                </a:ext>
              </a:extLst>
            </p:cNvPr>
            <p:cNvSpPr/>
            <p:nvPr/>
          </p:nvSpPr>
          <p:spPr>
            <a:xfrm>
              <a:off x="125620" y="3104017"/>
              <a:ext cx="1580774" cy="37910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F51C4541-CC04-52F7-4C3B-B45BD3F8FF27}"/>
                </a:ext>
              </a:extLst>
            </p:cNvPr>
            <p:cNvGrpSpPr/>
            <p:nvPr/>
          </p:nvGrpSpPr>
          <p:grpSpPr>
            <a:xfrm>
              <a:off x="1550163" y="3111116"/>
              <a:ext cx="379109" cy="379109"/>
              <a:chOff x="1378857" y="638777"/>
              <a:chExt cx="379109" cy="379109"/>
            </a:xfrm>
          </p:grpSpPr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612F948E-EE9A-3BB4-D16E-D025AB81D76A}"/>
                  </a:ext>
                </a:extLst>
              </p:cNvPr>
              <p:cNvSpPr/>
              <p:nvPr/>
            </p:nvSpPr>
            <p:spPr>
              <a:xfrm>
                <a:off x="1378857" y="638777"/>
                <a:ext cx="379109" cy="37910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FF00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65F593D8-791C-96EE-77F6-8886FAFD5B7A}"/>
                  </a:ext>
                </a:extLst>
              </p:cNvPr>
              <p:cNvSpPr/>
              <p:nvPr/>
            </p:nvSpPr>
            <p:spPr>
              <a:xfrm>
                <a:off x="1448182" y="708102"/>
                <a:ext cx="240458" cy="240458"/>
              </a:xfrm>
              <a:prstGeom prst="ellipse">
                <a:avLst/>
              </a:prstGeom>
              <a:solidFill>
                <a:srgbClr val="FF00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D5424602-FF85-824F-E747-169F52664D4C}"/>
                </a:ext>
              </a:extLst>
            </p:cNvPr>
            <p:cNvSpPr txBox="1"/>
            <p:nvPr/>
          </p:nvSpPr>
          <p:spPr>
            <a:xfrm>
              <a:off x="271605" y="3140753"/>
              <a:ext cx="96353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66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Chapter 7</a:t>
              </a:r>
            </a:p>
          </p:txBody>
        </p:sp>
      </p:grp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64E2DA9D-3B9C-5895-ACDB-82724F548C65}"/>
              </a:ext>
            </a:extLst>
          </p:cNvPr>
          <p:cNvCxnSpPr>
            <a:stCxn id="29" idx="6"/>
            <a:endCxn id="33" idx="2"/>
          </p:cNvCxnSpPr>
          <p:nvPr/>
        </p:nvCxnSpPr>
        <p:spPr>
          <a:xfrm flipV="1">
            <a:off x="1929272" y="679974"/>
            <a:ext cx="670211" cy="2199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750699E4-53BB-B798-3BEE-C96D9E12D362}"/>
              </a:ext>
            </a:extLst>
          </p:cNvPr>
          <p:cNvCxnSpPr>
            <a:cxnSpLocks/>
            <a:stCxn id="36" idx="6"/>
            <a:endCxn id="39" idx="2"/>
          </p:cNvCxnSpPr>
          <p:nvPr/>
        </p:nvCxnSpPr>
        <p:spPr>
          <a:xfrm flipV="1">
            <a:off x="1929272" y="2011391"/>
            <a:ext cx="670210" cy="2199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8E1F16A5-240D-C3C3-01FF-F8BD38F4E508}"/>
              </a:ext>
            </a:extLst>
          </p:cNvPr>
          <p:cNvCxnSpPr>
            <a:cxnSpLocks/>
            <a:stCxn id="42" idx="6"/>
            <a:endCxn id="45" idx="2"/>
          </p:cNvCxnSpPr>
          <p:nvPr/>
        </p:nvCxnSpPr>
        <p:spPr>
          <a:xfrm flipV="1">
            <a:off x="1929272" y="3298472"/>
            <a:ext cx="670209" cy="2199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013927F-7F15-68EA-93BB-ADCC71B9DBB2}"/>
              </a:ext>
            </a:extLst>
          </p:cNvPr>
          <p:cNvGrpSpPr/>
          <p:nvPr/>
        </p:nvGrpSpPr>
        <p:grpSpPr>
          <a:xfrm>
            <a:off x="9815370" y="4574823"/>
            <a:ext cx="2105025" cy="2646878"/>
            <a:chOff x="9558332" y="4342725"/>
            <a:chExt cx="2105025" cy="2646878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591169E3-2957-B867-B76B-AA5D50D7B01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558332" y="4383070"/>
              <a:ext cx="2105025" cy="2171700"/>
            </a:xfrm>
            <a:prstGeom prst="rect">
              <a:avLst/>
            </a:prstGeom>
          </p:spPr>
        </p:pic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B2877E1E-E0D6-EA8F-A6F7-C479A4BF5412}"/>
                </a:ext>
              </a:extLst>
            </p:cNvPr>
            <p:cNvGrpSpPr/>
            <p:nvPr/>
          </p:nvGrpSpPr>
          <p:grpSpPr>
            <a:xfrm>
              <a:off x="9950965" y="4342725"/>
              <a:ext cx="1167457" cy="2646878"/>
              <a:chOff x="9058557" y="1439251"/>
              <a:chExt cx="1167457" cy="2646878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D4C4763B-55B7-4795-E9D7-3BD956C58852}"/>
                  </a:ext>
                </a:extLst>
              </p:cNvPr>
              <p:cNvSpPr/>
              <p:nvPr/>
            </p:nvSpPr>
            <p:spPr>
              <a:xfrm>
                <a:off x="9368092" y="2394970"/>
                <a:ext cx="857922" cy="102373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35E27AC7-6CB7-ABF3-5765-8E7289A65092}"/>
                  </a:ext>
                </a:extLst>
              </p:cNvPr>
              <p:cNvSpPr/>
              <p:nvPr/>
            </p:nvSpPr>
            <p:spPr>
              <a:xfrm>
                <a:off x="9058557" y="1439251"/>
                <a:ext cx="1067921" cy="2646878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6600" b="1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Aharoni" panose="02010803020104030203" pitchFamily="2" charset="-79"/>
                    <a:cs typeface="Aharoni" panose="02010803020104030203" pitchFamily="2" charset="-79"/>
                  </a:rPr>
                  <a:t>2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2270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00"/>
                            </p:stCondLst>
                            <p:childTnLst>
                              <p:par>
                                <p:cTn id="6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5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66" grpId="0" animBg="1"/>
      <p:bldP spid="63" grpId="0" animBg="1"/>
      <p:bldP spid="5" grpId="0" animBg="1"/>
      <p:bldP spid="9" grpId="0" animBg="1"/>
      <p:bldP spid="1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48000">
              <a:schemeClr val="bg1"/>
            </a:gs>
            <a:gs pos="74000">
              <a:schemeClr val="bg1">
                <a:lumMod val="95000"/>
              </a:schemeClr>
            </a:gs>
            <a:gs pos="100000">
              <a:schemeClr val="bg1">
                <a:lumMod val="75000"/>
              </a:schemeClr>
            </a:gs>
          </a:gsLst>
          <a:lin ang="10800000" scaled="1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F78EB65-D80E-BFC9-05F5-4571F3E5C2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7A9C04A9-57C2-3AEE-B477-55EBD033ACD1}"/>
              </a:ext>
            </a:extLst>
          </p:cNvPr>
          <p:cNvCxnSpPr/>
          <p:nvPr/>
        </p:nvCxnSpPr>
        <p:spPr>
          <a:xfrm>
            <a:off x="1726940" y="0"/>
            <a:ext cx="78342" cy="6897884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ectangle 63">
            <a:extLst>
              <a:ext uri="{FF2B5EF4-FFF2-40B4-BE49-F238E27FC236}">
                <a16:creationId xmlns:a16="http://schemas.microsoft.com/office/drawing/2014/main" id="{E6EE974F-1626-0F64-1567-3D66B95EEB08}"/>
              </a:ext>
            </a:extLst>
          </p:cNvPr>
          <p:cNvSpPr/>
          <p:nvPr/>
        </p:nvSpPr>
        <p:spPr>
          <a:xfrm rot="21225135">
            <a:off x="-33522" y="1935061"/>
            <a:ext cx="1501322" cy="537863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  <a:effectLst>
            <a:softEdge rad="190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2B51204D-3ADE-1C6A-6B49-C6CAA80AC985}"/>
              </a:ext>
            </a:extLst>
          </p:cNvPr>
          <p:cNvSpPr/>
          <p:nvPr/>
        </p:nvSpPr>
        <p:spPr>
          <a:xfrm rot="21225135">
            <a:off x="-66791" y="3219323"/>
            <a:ext cx="1501322" cy="537863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  <a:effectLst>
            <a:softEdge rad="190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99D6BC1A-CA9E-B6CB-DF96-823CF4879CC0}"/>
              </a:ext>
            </a:extLst>
          </p:cNvPr>
          <p:cNvSpPr/>
          <p:nvPr/>
        </p:nvSpPr>
        <p:spPr>
          <a:xfrm rot="21225135">
            <a:off x="-54987" y="4503375"/>
            <a:ext cx="1501322" cy="537863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  <a:effectLst>
            <a:softEdge rad="190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079BF7F6-5F7A-47BF-EAB5-2F854DD6734F}"/>
              </a:ext>
            </a:extLst>
          </p:cNvPr>
          <p:cNvSpPr/>
          <p:nvPr/>
        </p:nvSpPr>
        <p:spPr>
          <a:xfrm rot="21225135">
            <a:off x="-253" y="605725"/>
            <a:ext cx="1501322" cy="537863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  <a:effectLst>
            <a:softEdge rad="190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51A971B-D988-8427-FAF6-CFEB18129D05}"/>
              </a:ext>
            </a:extLst>
          </p:cNvPr>
          <p:cNvSpPr/>
          <p:nvPr/>
        </p:nvSpPr>
        <p:spPr>
          <a:xfrm rot="21225135">
            <a:off x="2670624" y="609603"/>
            <a:ext cx="3512457" cy="870856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  <a:effectLst>
            <a:softEdge rad="190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90C4ADC-B3E9-B11F-F464-2A2C9A80D809}"/>
              </a:ext>
            </a:extLst>
          </p:cNvPr>
          <p:cNvSpPr/>
          <p:nvPr/>
        </p:nvSpPr>
        <p:spPr>
          <a:xfrm rot="21225135">
            <a:off x="2670624" y="1916824"/>
            <a:ext cx="3512457" cy="870856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  <a:effectLst>
            <a:softEdge rad="190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D8444F6-9C1D-BC29-3258-AB434E8F3C1D}"/>
              </a:ext>
            </a:extLst>
          </p:cNvPr>
          <p:cNvSpPr/>
          <p:nvPr/>
        </p:nvSpPr>
        <p:spPr>
          <a:xfrm rot="21225135">
            <a:off x="2670624" y="3224045"/>
            <a:ext cx="3512457" cy="870856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  <a:effectLst>
            <a:softEdge rad="190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4E8C7CA-8592-5E92-7697-B9626D2B5C78}"/>
              </a:ext>
            </a:extLst>
          </p:cNvPr>
          <p:cNvSpPr/>
          <p:nvPr/>
        </p:nvSpPr>
        <p:spPr>
          <a:xfrm rot="21225135">
            <a:off x="2670624" y="4531266"/>
            <a:ext cx="3512457" cy="870856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  <a:effectLst>
            <a:softEdge rad="190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id="{DBB55999-5464-A897-53F2-FA0888D8CBA1}"/>
              </a:ext>
            </a:extLst>
          </p:cNvPr>
          <p:cNvGrpSpPr/>
          <p:nvPr/>
        </p:nvGrpSpPr>
        <p:grpSpPr>
          <a:xfrm>
            <a:off x="2599483" y="246745"/>
            <a:ext cx="5059749" cy="870857"/>
            <a:chOff x="2599483" y="246745"/>
            <a:chExt cx="5059749" cy="870857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013F442A-01E6-B145-1EC9-1C649477D4A8}"/>
                </a:ext>
              </a:extLst>
            </p:cNvPr>
            <p:cNvSpPr/>
            <p:nvPr/>
          </p:nvSpPr>
          <p:spPr>
            <a:xfrm>
              <a:off x="2807841" y="246745"/>
              <a:ext cx="4586514" cy="87085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E4DECB0-378B-9E45-9BE2-4E0150A90F15}"/>
                </a:ext>
              </a:extLst>
            </p:cNvPr>
            <p:cNvSpPr txBox="1"/>
            <p:nvPr/>
          </p:nvSpPr>
          <p:spPr>
            <a:xfrm>
              <a:off x="3141938" y="448143"/>
              <a:ext cx="451729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Form Basics</a:t>
              </a:r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0AF8987F-F0EF-4922-1FF2-AE6ADD4598BA}"/>
                </a:ext>
              </a:extLst>
            </p:cNvPr>
            <p:cNvGrpSpPr/>
            <p:nvPr/>
          </p:nvGrpSpPr>
          <p:grpSpPr>
            <a:xfrm>
              <a:off x="2599483" y="490419"/>
              <a:ext cx="379109" cy="379109"/>
              <a:chOff x="1378857" y="638777"/>
              <a:chExt cx="379109" cy="379109"/>
            </a:xfrm>
          </p:grpSpPr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8F8F0889-F7BA-A6E9-E45E-D93847E17BB8}"/>
                  </a:ext>
                </a:extLst>
              </p:cNvPr>
              <p:cNvSpPr/>
              <p:nvPr/>
            </p:nvSpPr>
            <p:spPr>
              <a:xfrm>
                <a:off x="1378857" y="638777"/>
                <a:ext cx="379109" cy="37910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5B9E07DD-16E8-A851-3196-BF1E2A9130B4}"/>
                  </a:ext>
                </a:extLst>
              </p:cNvPr>
              <p:cNvSpPr/>
              <p:nvPr/>
            </p:nvSpPr>
            <p:spPr>
              <a:xfrm>
                <a:off x="1448182" y="708102"/>
                <a:ext cx="240458" cy="240458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7DC2A30B-757E-1C1A-3C93-550B53C36AC2}"/>
              </a:ext>
            </a:extLst>
          </p:cNvPr>
          <p:cNvGrpSpPr/>
          <p:nvPr/>
        </p:nvGrpSpPr>
        <p:grpSpPr>
          <a:xfrm>
            <a:off x="2599482" y="1553966"/>
            <a:ext cx="5367567" cy="1074449"/>
            <a:chOff x="2599482" y="1553966"/>
            <a:chExt cx="5367567" cy="1074449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BE95B738-007D-4AA9-7540-459CB3876064}"/>
                </a:ext>
              </a:extLst>
            </p:cNvPr>
            <p:cNvSpPr/>
            <p:nvPr/>
          </p:nvSpPr>
          <p:spPr>
            <a:xfrm>
              <a:off x="2807841" y="1553966"/>
              <a:ext cx="4586514" cy="87085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E9089F2-61A7-0713-9C86-5AADE3D9AACB}"/>
                </a:ext>
              </a:extLst>
            </p:cNvPr>
            <p:cNvSpPr txBox="1"/>
            <p:nvPr/>
          </p:nvSpPr>
          <p:spPr>
            <a:xfrm>
              <a:off x="3048298" y="1797418"/>
              <a:ext cx="491875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Report Basics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2DC97F49-011D-0BA3-8AC7-5E7DB02B4AB3}"/>
                </a:ext>
              </a:extLst>
            </p:cNvPr>
            <p:cNvGrpSpPr/>
            <p:nvPr/>
          </p:nvGrpSpPr>
          <p:grpSpPr>
            <a:xfrm>
              <a:off x="2599482" y="1821836"/>
              <a:ext cx="379109" cy="379109"/>
              <a:chOff x="1378857" y="638777"/>
              <a:chExt cx="379109" cy="379109"/>
            </a:xfrm>
          </p:grpSpPr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6DFD640B-270A-0300-CF87-FEDFE2A28649}"/>
                  </a:ext>
                </a:extLst>
              </p:cNvPr>
              <p:cNvSpPr/>
              <p:nvPr/>
            </p:nvSpPr>
            <p:spPr>
              <a:xfrm>
                <a:off x="1378857" y="638777"/>
                <a:ext cx="379109" cy="37910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3AFD16BA-1C92-71D6-D54E-FED5189B5D1A}"/>
                  </a:ext>
                </a:extLst>
              </p:cNvPr>
              <p:cNvSpPr/>
              <p:nvPr/>
            </p:nvSpPr>
            <p:spPr>
              <a:xfrm>
                <a:off x="1448182" y="708102"/>
                <a:ext cx="240458" cy="240458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8136DE12-3349-74CF-462C-D7B0F74BEB42}"/>
              </a:ext>
            </a:extLst>
          </p:cNvPr>
          <p:cNvGrpSpPr/>
          <p:nvPr/>
        </p:nvGrpSpPr>
        <p:grpSpPr>
          <a:xfrm>
            <a:off x="2599481" y="2861187"/>
            <a:ext cx="5277033" cy="870857"/>
            <a:chOff x="2599481" y="2861187"/>
            <a:chExt cx="5277033" cy="870857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A12C3D0B-59B1-A115-2341-4DB9E2EC01DA}"/>
                </a:ext>
              </a:extLst>
            </p:cNvPr>
            <p:cNvSpPr/>
            <p:nvPr/>
          </p:nvSpPr>
          <p:spPr>
            <a:xfrm>
              <a:off x="2807841" y="2861187"/>
              <a:ext cx="4586514" cy="87085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562CBCE-8F4F-A7EF-488F-B9AE6E74DF49}"/>
                </a:ext>
              </a:extLst>
            </p:cNvPr>
            <p:cNvSpPr txBox="1"/>
            <p:nvPr/>
          </p:nvSpPr>
          <p:spPr>
            <a:xfrm>
              <a:off x="3071473" y="3105818"/>
              <a:ext cx="480504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66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Advanced Query Topics</a:t>
              </a:r>
            </a:p>
          </p:txBody>
        </p: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FDEDA88B-DA91-E765-B131-507D807A7A86}"/>
                </a:ext>
              </a:extLst>
            </p:cNvPr>
            <p:cNvGrpSpPr/>
            <p:nvPr/>
          </p:nvGrpSpPr>
          <p:grpSpPr>
            <a:xfrm>
              <a:off x="2599481" y="3108917"/>
              <a:ext cx="379109" cy="379109"/>
              <a:chOff x="1378857" y="638777"/>
              <a:chExt cx="379109" cy="379109"/>
            </a:xfrm>
          </p:grpSpPr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9ED776DA-E77F-C43B-8944-0A8A296D6316}"/>
                  </a:ext>
                </a:extLst>
              </p:cNvPr>
              <p:cNvSpPr/>
              <p:nvPr/>
            </p:nvSpPr>
            <p:spPr>
              <a:xfrm>
                <a:off x="1378857" y="638777"/>
                <a:ext cx="379109" cy="37910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FF00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D8FDB615-C598-3D11-6896-1C9A5032D2BC}"/>
                  </a:ext>
                </a:extLst>
              </p:cNvPr>
              <p:cNvSpPr/>
              <p:nvPr/>
            </p:nvSpPr>
            <p:spPr>
              <a:xfrm>
                <a:off x="1448182" y="708102"/>
                <a:ext cx="240458" cy="240458"/>
              </a:xfrm>
              <a:prstGeom prst="ellipse">
                <a:avLst/>
              </a:prstGeom>
              <a:solidFill>
                <a:srgbClr val="FF00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327E681D-9B07-A3AD-EB27-F63255563B3A}"/>
              </a:ext>
            </a:extLst>
          </p:cNvPr>
          <p:cNvGrpSpPr/>
          <p:nvPr/>
        </p:nvGrpSpPr>
        <p:grpSpPr>
          <a:xfrm>
            <a:off x="2599480" y="4168408"/>
            <a:ext cx="5925684" cy="870857"/>
            <a:chOff x="2599480" y="4168408"/>
            <a:chExt cx="5925684" cy="870857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822031D5-8D1A-13CF-3275-F800E547C6AA}"/>
                </a:ext>
              </a:extLst>
            </p:cNvPr>
            <p:cNvSpPr/>
            <p:nvPr/>
          </p:nvSpPr>
          <p:spPr>
            <a:xfrm>
              <a:off x="2807841" y="4168408"/>
              <a:ext cx="4586514" cy="87085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D3893E1-E794-C78C-6F57-6AC5506FCA6F}"/>
                </a:ext>
              </a:extLst>
            </p:cNvPr>
            <p:cNvSpPr txBox="1"/>
            <p:nvPr/>
          </p:nvSpPr>
          <p:spPr>
            <a:xfrm>
              <a:off x="2978587" y="4420641"/>
              <a:ext cx="554657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Automating Queries with Parameters</a:t>
              </a:r>
            </a:p>
          </p:txBody>
        </p: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27EA44B2-A354-42C6-B101-7EB4EED3FC61}"/>
                </a:ext>
              </a:extLst>
            </p:cNvPr>
            <p:cNvGrpSpPr/>
            <p:nvPr/>
          </p:nvGrpSpPr>
          <p:grpSpPr>
            <a:xfrm>
              <a:off x="2599480" y="4383070"/>
              <a:ext cx="379109" cy="379109"/>
              <a:chOff x="1378857" y="638777"/>
              <a:chExt cx="379109" cy="379109"/>
            </a:xfrm>
          </p:grpSpPr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8C83A647-6C76-5843-2233-EC78F31B56A4}"/>
                  </a:ext>
                </a:extLst>
              </p:cNvPr>
              <p:cNvSpPr/>
              <p:nvPr/>
            </p:nvSpPr>
            <p:spPr>
              <a:xfrm>
                <a:off x="1378857" y="638777"/>
                <a:ext cx="379109" cy="37910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2497C2BE-EF30-813F-B349-7ADA18DE6A90}"/>
                  </a:ext>
                </a:extLst>
              </p:cNvPr>
              <p:cNvSpPr/>
              <p:nvPr/>
            </p:nvSpPr>
            <p:spPr>
              <a:xfrm>
                <a:off x="1448182" y="708102"/>
                <a:ext cx="240458" cy="240458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EFBB5414-138E-CB7F-AF2C-29309EE458C2}"/>
              </a:ext>
            </a:extLst>
          </p:cNvPr>
          <p:cNvGrpSpPr/>
          <p:nvPr/>
        </p:nvGrpSpPr>
        <p:grpSpPr>
          <a:xfrm>
            <a:off x="192158" y="490419"/>
            <a:ext cx="1737114" cy="381308"/>
            <a:chOff x="192158" y="490419"/>
            <a:chExt cx="1737114" cy="381308"/>
          </a:xfrm>
        </p:grpSpPr>
        <p:sp>
          <p:nvSpPr>
            <p:cNvPr id="62" name="Rectangle: Rounded Corners 61">
              <a:extLst>
                <a:ext uri="{FF2B5EF4-FFF2-40B4-BE49-F238E27FC236}">
                  <a16:creationId xmlns:a16="http://schemas.microsoft.com/office/drawing/2014/main" id="{83330409-70DA-7DBA-2E94-646FE6A6C04F}"/>
                </a:ext>
              </a:extLst>
            </p:cNvPr>
            <p:cNvSpPr/>
            <p:nvPr/>
          </p:nvSpPr>
          <p:spPr>
            <a:xfrm>
              <a:off x="192158" y="490419"/>
              <a:ext cx="1580774" cy="37910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E1736F8C-7B11-5657-BECD-4641BAE108BA}"/>
                </a:ext>
              </a:extLst>
            </p:cNvPr>
            <p:cNvGrpSpPr/>
            <p:nvPr/>
          </p:nvGrpSpPr>
          <p:grpSpPr>
            <a:xfrm>
              <a:off x="1550163" y="492618"/>
              <a:ext cx="379109" cy="379109"/>
              <a:chOff x="1378857" y="638777"/>
              <a:chExt cx="379109" cy="379109"/>
            </a:xfrm>
          </p:grpSpPr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2CCFB297-12EA-5A1A-9774-24543797D111}"/>
                  </a:ext>
                </a:extLst>
              </p:cNvPr>
              <p:cNvSpPr/>
              <p:nvPr/>
            </p:nvSpPr>
            <p:spPr>
              <a:xfrm>
                <a:off x="1378857" y="638777"/>
                <a:ext cx="379109" cy="37910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A6CB3F52-566A-A160-8DE8-B3178127D75A}"/>
                  </a:ext>
                </a:extLst>
              </p:cNvPr>
              <p:cNvSpPr/>
              <p:nvPr/>
            </p:nvSpPr>
            <p:spPr>
              <a:xfrm>
                <a:off x="1448182" y="708102"/>
                <a:ext cx="240458" cy="240458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EE81969D-672D-75CE-2720-0B8ABCCD8D7F}"/>
                </a:ext>
              </a:extLst>
            </p:cNvPr>
            <p:cNvSpPr txBox="1"/>
            <p:nvPr/>
          </p:nvSpPr>
          <p:spPr>
            <a:xfrm>
              <a:off x="192159" y="515110"/>
              <a:ext cx="116851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Chapter 8 </a:t>
              </a:r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26172582-0895-D988-9F7C-1256DCA018E1}"/>
              </a:ext>
            </a:extLst>
          </p:cNvPr>
          <p:cNvGrpSpPr/>
          <p:nvPr/>
        </p:nvGrpSpPr>
        <p:grpSpPr>
          <a:xfrm>
            <a:off x="158889" y="1819755"/>
            <a:ext cx="1770383" cy="383389"/>
            <a:chOff x="158889" y="1819755"/>
            <a:chExt cx="1770383" cy="383389"/>
          </a:xfrm>
        </p:grpSpPr>
        <p:sp>
          <p:nvSpPr>
            <p:cNvPr id="65" name="Rectangle: Rounded Corners 64">
              <a:extLst>
                <a:ext uri="{FF2B5EF4-FFF2-40B4-BE49-F238E27FC236}">
                  <a16:creationId xmlns:a16="http://schemas.microsoft.com/office/drawing/2014/main" id="{159FCF2D-4463-8BA4-B60E-5BB362D42445}"/>
                </a:ext>
              </a:extLst>
            </p:cNvPr>
            <p:cNvSpPr/>
            <p:nvPr/>
          </p:nvSpPr>
          <p:spPr>
            <a:xfrm>
              <a:off x="158889" y="1819755"/>
              <a:ext cx="1580774" cy="37910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5C284DAB-7695-E960-A372-3200B5263B0D}"/>
                </a:ext>
              </a:extLst>
            </p:cNvPr>
            <p:cNvGrpSpPr/>
            <p:nvPr/>
          </p:nvGrpSpPr>
          <p:grpSpPr>
            <a:xfrm>
              <a:off x="1550163" y="1824035"/>
              <a:ext cx="379109" cy="379109"/>
              <a:chOff x="1378857" y="638777"/>
              <a:chExt cx="379109" cy="379109"/>
            </a:xfrm>
          </p:grpSpPr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6955F06F-8896-D3D8-CDB3-4E0C8A6F1AA2}"/>
                  </a:ext>
                </a:extLst>
              </p:cNvPr>
              <p:cNvSpPr/>
              <p:nvPr/>
            </p:nvSpPr>
            <p:spPr>
              <a:xfrm>
                <a:off x="1378857" y="638777"/>
                <a:ext cx="379109" cy="37910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D7C4EA49-9724-EDD7-FA4C-C1C51DEF1D4E}"/>
                  </a:ext>
                </a:extLst>
              </p:cNvPr>
              <p:cNvSpPr/>
              <p:nvPr/>
            </p:nvSpPr>
            <p:spPr>
              <a:xfrm>
                <a:off x="1448182" y="708102"/>
                <a:ext cx="240458" cy="240458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CF27C7D8-6DBF-5376-1F95-1A90DB1C042E}"/>
                </a:ext>
              </a:extLst>
            </p:cNvPr>
            <p:cNvSpPr txBox="1"/>
            <p:nvPr/>
          </p:nvSpPr>
          <p:spPr>
            <a:xfrm>
              <a:off x="271605" y="1843118"/>
              <a:ext cx="103972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Chapter 9</a:t>
              </a:r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0F3896F6-EC3A-BDDA-2934-0955539C2CCC}"/>
              </a:ext>
            </a:extLst>
          </p:cNvPr>
          <p:cNvGrpSpPr/>
          <p:nvPr/>
        </p:nvGrpSpPr>
        <p:grpSpPr>
          <a:xfrm>
            <a:off x="125620" y="3104017"/>
            <a:ext cx="1803652" cy="386208"/>
            <a:chOff x="125620" y="3104017"/>
            <a:chExt cx="1803652" cy="386208"/>
          </a:xfrm>
        </p:grpSpPr>
        <p:sp>
          <p:nvSpPr>
            <p:cNvPr id="67" name="Rectangle: Rounded Corners 66">
              <a:extLst>
                <a:ext uri="{FF2B5EF4-FFF2-40B4-BE49-F238E27FC236}">
                  <a16:creationId xmlns:a16="http://schemas.microsoft.com/office/drawing/2014/main" id="{AB820F5A-8B45-74A6-4A4B-3AE978C6C6F6}"/>
                </a:ext>
              </a:extLst>
            </p:cNvPr>
            <p:cNvSpPr/>
            <p:nvPr/>
          </p:nvSpPr>
          <p:spPr>
            <a:xfrm>
              <a:off x="125620" y="3104017"/>
              <a:ext cx="1580774" cy="37910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1A873A03-BA8C-2992-4148-B1B06F6583F4}"/>
                </a:ext>
              </a:extLst>
            </p:cNvPr>
            <p:cNvGrpSpPr/>
            <p:nvPr/>
          </p:nvGrpSpPr>
          <p:grpSpPr>
            <a:xfrm>
              <a:off x="1550163" y="3111116"/>
              <a:ext cx="379109" cy="379109"/>
              <a:chOff x="1378857" y="638777"/>
              <a:chExt cx="379109" cy="379109"/>
            </a:xfrm>
          </p:grpSpPr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0A198163-3FD7-5D53-D079-9DD1D7EE4FE6}"/>
                  </a:ext>
                </a:extLst>
              </p:cNvPr>
              <p:cNvSpPr/>
              <p:nvPr/>
            </p:nvSpPr>
            <p:spPr>
              <a:xfrm>
                <a:off x="1378857" y="638777"/>
                <a:ext cx="379109" cy="37910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FF00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BE1BEDA0-BE66-DFDD-58AA-8A562CFE7292}"/>
                  </a:ext>
                </a:extLst>
              </p:cNvPr>
              <p:cNvSpPr/>
              <p:nvPr/>
            </p:nvSpPr>
            <p:spPr>
              <a:xfrm>
                <a:off x="1448182" y="708102"/>
                <a:ext cx="240458" cy="240458"/>
              </a:xfrm>
              <a:prstGeom prst="ellipse">
                <a:avLst/>
              </a:prstGeom>
              <a:solidFill>
                <a:srgbClr val="FF00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C936F134-2418-B4AF-AFAF-4AAF7F2B208D}"/>
                </a:ext>
              </a:extLst>
            </p:cNvPr>
            <p:cNvSpPr txBox="1"/>
            <p:nvPr/>
          </p:nvSpPr>
          <p:spPr>
            <a:xfrm>
              <a:off x="271605" y="3140753"/>
              <a:ext cx="10890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66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Chapter 10</a:t>
              </a:r>
            </a:p>
          </p:txBody>
        </p: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5EFFCDE9-108C-2B1A-F9A5-173E18A2A80B}"/>
              </a:ext>
            </a:extLst>
          </p:cNvPr>
          <p:cNvGrpSpPr/>
          <p:nvPr/>
        </p:nvGrpSpPr>
        <p:grpSpPr>
          <a:xfrm>
            <a:off x="137424" y="4385269"/>
            <a:ext cx="1791848" cy="381909"/>
            <a:chOff x="137424" y="4385269"/>
            <a:chExt cx="1791848" cy="381909"/>
          </a:xfrm>
        </p:grpSpPr>
        <p:sp>
          <p:nvSpPr>
            <p:cNvPr id="69" name="Rectangle: Rounded Corners 68">
              <a:extLst>
                <a:ext uri="{FF2B5EF4-FFF2-40B4-BE49-F238E27FC236}">
                  <a16:creationId xmlns:a16="http://schemas.microsoft.com/office/drawing/2014/main" id="{B870A7FF-2320-A4ED-3D63-36CEFE7F53E5}"/>
                </a:ext>
              </a:extLst>
            </p:cNvPr>
            <p:cNvSpPr/>
            <p:nvPr/>
          </p:nvSpPr>
          <p:spPr>
            <a:xfrm>
              <a:off x="137424" y="4388069"/>
              <a:ext cx="1580774" cy="37910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68C01E4F-ABFE-EBE0-633D-CF1B60092977}"/>
                </a:ext>
              </a:extLst>
            </p:cNvPr>
            <p:cNvGrpSpPr/>
            <p:nvPr/>
          </p:nvGrpSpPr>
          <p:grpSpPr>
            <a:xfrm>
              <a:off x="1550163" y="4385269"/>
              <a:ext cx="379109" cy="379109"/>
              <a:chOff x="1378857" y="638777"/>
              <a:chExt cx="379109" cy="379109"/>
            </a:xfrm>
          </p:grpSpPr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C69106A5-E7DC-0D87-CA44-670C96A2F717}"/>
                  </a:ext>
                </a:extLst>
              </p:cNvPr>
              <p:cNvSpPr/>
              <p:nvPr/>
            </p:nvSpPr>
            <p:spPr>
              <a:xfrm>
                <a:off x="1378857" y="638777"/>
                <a:ext cx="379109" cy="37910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C67FB29D-5980-E860-554D-49F0CEE92D3A}"/>
                  </a:ext>
                </a:extLst>
              </p:cNvPr>
              <p:cNvSpPr/>
              <p:nvPr/>
            </p:nvSpPr>
            <p:spPr>
              <a:xfrm>
                <a:off x="1448182" y="708102"/>
                <a:ext cx="240458" cy="240458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4ED5464E-8E9B-A7DD-18F8-344A325A7505}"/>
                </a:ext>
              </a:extLst>
            </p:cNvPr>
            <p:cNvSpPr txBox="1"/>
            <p:nvPr/>
          </p:nvSpPr>
          <p:spPr>
            <a:xfrm>
              <a:off x="271604" y="4413987"/>
              <a:ext cx="11535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Chapter 11</a:t>
              </a:r>
            </a:p>
          </p:txBody>
        </p:sp>
      </p:grp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007DC53F-FCE2-1881-033E-9EAF7E8DB636}"/>
              </a:ext>
            </a:extLst>
          </p:cNvPr>
          <p:cNvCxnSpPr>
            <a:stCxn id="29" idx="6"/>
            <a:endCxn id="33" idx="2"/>
          </p:cNvCxnSpPr>
          <p:nvPr/>
        </p:nvCxnSpPr>
        <p:spPr>
          <a:xfrm flipV="1">
            <a:off x="1929272" y="679974"/>
            <a:ext cx="670211" cy="2199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8F809909-DCC3-9937-8436-12F161491AF5}"/>
              </a:ext>
            </a:extLst>
          </p:cNvPr>
          <p:cNvCxnSpPr>
            <a:cxnSpLocks/>
            <a:stCxn id="36" idx="6"/>
            <a:endCxn id="39" idx="2"/>
          </p:cNvCxnSpPr>
          <p:nvPr/>
        </p:nvCxnSpPr>
        <p:spPr>
          <a:xfrm flipV="1">
            <a:off x="1929272" y="2011391"/>
            <a:ext cx="670210" cy="2199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9A815FF3-56B8-43F8-B806-C25617143AEF}"/>
              </a:ext>
            </a:extLst>
          </p:cNvPr>
          <p:cNvCxnSpPr>
            <a:cxnSpLocks/>
            <a:stCxn id="42" idx="6"/>
            <a:endCxn id="45" idx="2"/>
          </p:cNvCxnSpPr>
          <p:nvPr/>
        </p:nvCxnSpPr>
        <p:spPr>
          <a:xfrm flipV="1">
            <a:off x="1929272" y="3298472"/>
            <a:ext cx="670209" cy="2199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6EE2F6BC-4F01-9619-B1C2-88B915A9D024}"/>
              </a:ext>
            </a:extLst>
          </p:cNvPr>
          <p:cNvCxnSpPr>
            <a:cxnSpLocks/>
          </p:cNvCxnSpPr>
          <p:nvPr/>
        </p:nvCxnSpPr>
        <p:spPr>
          <a:xfrm flipV="1">
            <a:off x="1929272" y="4585553"/>
            <a:ext cx="670209" cy="2199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46EC27B0-1C72-1412-09F4-E046B1B2C383}"/>
              </a:ext>
            </a:extLst>
          </p:cNvPr>
          <p:cNvGrpSpPr/>
          <p:nvPr/>
        </p:nvGrpSpPr>
        <p:grpSpPr>
          <a:xfrm>
            <a:off x="9815370" y="4574823"/>
            <a:ext cx="2105025" cy="2646878"/>
            <a:chOff x="9558332" y="4342725"/>
            <a:chExt cx="2105025" cy="2646878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2C62DFA3-DFBF-8761-50DA-A384F50F844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558332" y="4383070"/>
              <a:ext cx="2105025" cy="2171700"/>
            </a:xfrm>
            <a:prstGeom prst="rect">
              <a:avLst/>
            </a:prstGeom>
          </p:spPr>
        </p:pic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7FE7BE15-EC4B-E13E-6EA8-A8ADD8F25EF5}"/>
                </a:ext>
              </a:extLst>
            </p:cNvPr>
            <p:cNvGrpSpPr/>
            <p:nvPr/>
          </p:nvGrpSpPr>
          <p:grpSpPr>
            <a:xfrm>
              <a:off x="9950965" y="4342725"/>
              <a:ext cx="1167457" cy="2646878"/>
              <a:chOff x="9058557" y="1439251"/>
              <a:chExt cx="1167457" cy="2646878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7614EEB0-5F2A-A2E8-EBA5-A5369C45A423}"/>
                  </a:ext>
                </a:extLst>
              </p:cNvPr>
              <p:cNvSpPr/>
              <p:nvPr/>
            </p:nvSpPr>
            <p:spPr>
              <a:xfrm>
                <a:off x="9368092" y="2394970"/>
                <a:ext cx="857922" cy="102373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3F112855-D908-155B-A7AE-8F258D212BB6}"/>
                  </a:ext>
                </a:extLst>
              </p:cNvPr>
              <p:cNvSpPr/>
              <p:nvPr/>
            </p:nvSpPr>
            <p:spPr>
              <a:xfrm>
                <a:off x="9058557" y="1439251"/>
                <a:ext cx="1067921" cy="2646878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6600" b="1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Aharoni" panose="02010803020104030203" pitchFamily="2" charset="-79"/>
                    <a:cs typeface="Aharoni" panose="02010803020104030203" pitchFamily="2" charset="-79"/>
                  </a:rPr>
                  <a:t>3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13655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00"/>
                            </p:stCondLst>
                            <p:childTnLst>
                              <p:par>
                                <p:cTn id="6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5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2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"/>
                            </p:stCondLst>
                            <p:childTnLst>
                              <p:par>
                                <p:cTn id="7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000"/>
                            </p:stCondLst>
                            <p:childTnLst>
                              <p:par>
                                <p:cTn id="8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500"/>
                            </p:stCondLst>
                            <p:childTnLst>
                              <p:par>
                                <p:cTn id="8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66" grpId="0" animBg="1"/>
      <p:bldP spid="68" grpId="0" animBg="1"/>
      <p:bldP spid="63" grpId="0" animBg="1"/>
      <p:bldP spid="5" grpId="0" animBg="1"/>
      <p:bldP spid="9" grpId="0" animBg="1"/>
      <p:bldP spid="14" grpId="0" animBg="1"/>
      <p:bldP spid="1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48000">
              <a:schemeClr val="bg1"/>
            </a:gs>
            <a:gs pos="74000">
              <a:schemeClr val="bg1">
                <a:lumMod val="95000"/>
              </a:schemeClr>
            </a:gs>
            <a:gs pos="100000">
              <a:schemeClr val="bg1">
                <a:lumMod val="75000"/>
              </a:schemeClr>
            </a:gs>
          </a:gsLst>
          <a:lin ang="10800000" scaled="1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6E1134C-FED3-8055-3D8C-010D01348C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5737AA83-46A6-8C72-9C78-29EAA77D3AF8}"/>
              </a:ext>
            </a:extLst>
          </p:cNvPr>
          <p:cNvCxnSpPr/>
          <p:nvPr/>
        </p:nvCxnSpPr>
        <p:spPr>
          <a:xfrm>
            <a:off x="1726940" y="0"/>
            <a:ext cx="78342" cy="6897884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ectangle 63">
            <a:extLst>
              <a:ext uri="{FF2B5EF4-FFF2-40B4-BE49-F238E27FC236}">
                <a16:creationId xmlns:a16="http://schemas.microsoft.com/office/drawing/2014/main" id="{35812373-B9A9-0333-35D0-9C61CD61BC29}"/>
              </a:ext>
            </a:extLst>
          </p:cNvPr>
          <p:cNvSpPr/>
          <p:nvPr/>
        </p:nvSpPr>
        <p:spPr>
          <a:xfrm rot="21225135">
            <a:off x="-33522" y="1935061"/>
            <a:ext cx="1501322" cy="537863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  <a:effectLst>
            <a:softEdge rad="190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3D0564CE-7B7E-2B07-1349-D0F3F8C5EE86}"/>
              </a:ext>
            </a:extLst>
          </p:cNvPr>
          <p:cNvSpPr/>
          <p:nvPr/>
        </p:nvSpPr>
        <p:spPr>
          <a:xfrm rot="21225135">
            <a:off x="-66791" y="3219323"/>
            <a:ext cx="1501322" cy="537863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  <a:effectLst>
            <a:softEdge rad="190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18E48400-22F3-9DAC-493B-3E805142A8F7}"/>
              </a:ext>
            </a:extLst>
          </p:cNvPr>
          <p:cNvSpPr/>
          <p:nvPr/>
        </p:nvSpPr>
        <p:spPr>
          <a:xfrm rot="21225135">
            <a:off x="-54987" y="4503375"/>
            <a:ext cx="1501322" cy="537863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  <a:effectLst>
            <a:softEdge rad="190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F6BF1084-06AE-B96B-04D4-CFF087E6756C}"/>
              </a:ext>
            </a:extLst>
          </p:cNvPr>
          <p:cNvSpPr/>
          <p:nvPr/>
        </p:nvSpPr>
        <p:spPr>
          <a:xfrm rot="21225135">
            <a:off x="-253" y="605725"/>
            <a:ext cx="1501322" cy="537863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  <a:effectLst>
            <a:softEdge rad="190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5FF3F04-9BDA-D1D7-074C-B4C776F096FA}"/>
              </a:ext>
            </a:extLst>
          </p:cNvPr>
          <p:cNvSpPr/>
          <p:nvPr/>
        </p:nvSpPr>
        <p:spPr>
          <a:xfrm rot="21225135">
            <a:off x="2670624" y="609603"/>
            <a:ext cx="3512457" cy="870856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  <a:effectLst>
            <a:softEdge rad="190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FA51D0A-BBCA-3AE4-2C90-7C264CFBEF47}"/>
              </a:ext>
            </a:extLst>
          </p:cNvPr>
          <p:cNvSpPr/>
          <p:nvPr/>
        </p:nvSpPr>
        <p:spPr>
          <a:xfrm rot="21225135">
            <a:off x="2670624" y="1916824"/>
            <a:ext cx="3512457" cy="870856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  <a:effectLst>
            <a:softEdge rad="190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BEC4D11-E314-4F08-061A-5D09FBE2B8DB}"/>
              </a:ext>
            </a:extLst>
          </p:cNvPr>
          <p:cNvSpPr/>
          <p:nvPr/>
        </p:nvSpPr>
        <p:spPr>
          <a:xfrm rot="21225135">
            <a:off x="2670624" y="3224045"/>
            <a:ext cx="3512457" cy="870856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  <a:effectLst>
            <a:softEdge rad="190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4971B2F-BAE6-D122-19BC-95025E25E2EE}"/>
              </a:ext>
            </a:extLst>
          </p:cNvPr>
          <p:cNvSpPr/>
          <p:nvPr/>
        </p:nvSpPr>
        <p:spPr>
          <a:xfrm rot="21225135">
            <a:off x="2670624" y="4531266"/>
            <a:ext cx="3512457" cy="870856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  <a:effectLst>
            <a:softEdge rad="190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id="{A625E098-D504-93AB-D8C0-846E94397A8E}"/>
              </a:ext>
            </a:extLst>
          </p:cNvPr>
          <p:cNvGrpSpPr/>
          <p:nvPr/>
        </p:nvGrpSpPr>
        <p:grpSpPr>
          <a:xfrm>
            <a:off x="2599483" y="246745"/>
            <a:ext cx="5059749" cy="870857"/>
            <a:chOff x="2599483" y="246745"/>
            <a:chExt cx="5059749" cy="870857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3C8BC242-EF95-9DD0-26DF-4138B2DC2A72}"/>
                </a:ext>
              </a:extLst>
            </p:cNvPr>
            <p:cNvSpPr/>
            <p:nvPr/>
          </p:nvSpPr>
          <p:spPr>
            <a:xfrm>
              <a:off x="2807841" y="246745"/>
              <a:ext cx="4586514" cy="87085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404F9BA-E79B-DF10-148B-F2FE6912C514}"/>
                </a:ext>
              </a:extLst>
            </p:cNvPr>
            <p:cNvSpPr txBox="1"/>
            <p:nvPr/>
          </p:nvSpPr>
          <p:spPr>
            <a:xfrm>
              <a:off x="3141938" y="448143"/>
              <a:ext cx="451729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Action Queries</a:t>
              </a:r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8DB71229-C63E-6016-22C7-6CC90439A92F}"/>
                </a:ext>
              </a:extLst>
            </p:cNvPr>
            <p:cNvGrpSpPr/>
            <p:nvPr/>
          </p:nvGrpSpPr>
          <p:grpSpPr>
            <a:xfrm>
              <a:off x="2599483" y="490419"/>
              <a:ext cx="379109" cy="379109"/>
              <a:chOff x="1378857" y="638777"/>
              <a:chExt cx="379109" cy="379109"/>
            </a:xfrm>
          </p:grpSpPr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5947101F-6D0C-0ADF-27B7-E75014DA01A6}"/>
                  </a:ext>
                </a:extLst>
              </p:cNvPr>
              <p:cNvSpPr/>
              <p:nvPr/>
            </p:nvSpPr>
            <p:spPr>
              <a:xfrm>
                <a:off x="1378857" y="638777"/>
                <a:ext cx="379109" cy="37910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925D704B-287D-719A-72B1-4761224868BB}"/>
                  </a:ext>
                </a:extLst>
              </p:cNvPr>
              <p:cNvSpPr/>
              <p:nvPr/>
            </p:nvSpPr>
            <p:spPr>
              <a:xfrm>
                <a:off x="1448182" y="708102"/>
                <a:ext cx="240458" cy="240458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9274C16C-09FB-635F-5897-EE2F96CD6DAC}"/>
              </a:ext>
            </a:extLst>
          </p:cNvPr>
          <p:cNvGrpSpPr/>
          <p:nvPr/>
        </p:nvGrpSpPr>
        <p:grpSpPr>
          <a:xfrm>
            <a:off x="2599482" y="1553966"/>
            <a:ext cx="5797432" cy="870857"/>
            <a:chOff x="2599482" y="1553966"/>
            <a:chExt cx="5797432" cy="870857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AB2189EE-C957-0C1E-0DFB-CF5B3084C743}"/>
                </a:ext>
              </a:extLst>
            </p:cNvPr>
            <p:cNvSpPr/>
            <p:nvPr/>
          </p:nvSpPr>
          <p:spPr>
            <a:xfrm>
              <a:off x="2807841" y="1553966"/>
              <a:ext cx="4586514" cy="87085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8CE95B5-494B-418C-379F-EF42A37B4D6F}"/>
                </a:ext>
              </a:extLst>
            </p:cNvPr>
            <p:cNvSpPr txBox="1"/>
            <p:nvPr/>
          </p:nvSpPr>
          <p:spPr>
            <a:xfrm>
              <a:off x="3048298" y="1797418"/>
              <a:ext cx="53486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Advanced Form Design Techniques</a:t>
              </a: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16FFBD42-C5CC-05D0-8841-9A045BCCFE91}"/>
                </a:ext>
              </a:extLst>
            </p:cNvPr>
            <p:cNvGrpSpPr/>
            <p:nvPr/>
          </p:nvGrpSpPr>
          <p:grpSpPr>
            <a:xfrm>
              <a:off x="2599482" y="1821836"/>
              <a:ext cx="379109" cy="379109"/>
              <a:chOff x="1378857" y="638777"/>
              <a:chExt cx="379109" cy="379109"/>
            </a:xfrm>
          </p:grpSpPr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7F4BC0B5-0C76-E81F-D3FB-6E14952DD46A}"/>
                  </a:ext>
                </a:extLst>
              </p:cNvPr>
              <p:cNvSpPr/>
              <p:nvPr/>
            </p:nvSpPr>
            <p:spPr>
              <a:xfrm>
                <a:off x="1378857" y="638777"/>
                <a:ext cx="379109" cy="37910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32D4427A-DE3E-42BA-025B-F2E6FEBC8AD9}"/>
                  </a:ext>
                </a:extLst>
              </p:cNvPr>
              <p:cNvSpPr/>
              <p:nvPr/>
            </p:nvSpPr>
            <p:spPr>
              <a:xfrm>
                <a:off x="1448182" y="708102"/>
                <a:ext cx="240458" cy="240458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89E6B727-3469-5276-9BE7-F6B7F21207D1}"/>
              </a:ext>
            </a:extLst>
          </p:cNvPr>
          <p:cNvGrpSpPr/>
          <p:nvPr/>
        </p:nvGrpSpPr>
        <p:grpSpPr>
          <a:xfrm>
            <a:off x="2599481" y="2861187"/>
            <a:ext cx="5621065" cy="870857"/>
            <a:chOff x="2599481" y="2861187"/>
            <a:chExt cx="5621065" cy="870857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AE20ABA0-29D8-E728-FF5D-764CCB6D181C}"/>
                </a:ext>
              </a:extLst>
            </p:cNvPr>
            <p:cNvSpPr/>
            <p:nvPr/>
          </p:nvSpPr>
          <p:spPr>
            <a:xfrm>
              <a:off x="2807841" y="2861187"/>
              <a:ext cx="4586514" cy="87085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6637481-7389-41AE-D7A4-EF0288ADC7AE}"/>
                </a:ext>
              </a:extLst>
            </p:cNvPr>
            <p:cNvSpPr txBox="1"/>
            <p:nvPr/>
          </p:nvSpPr>
          <p:spPr>
            <a:xfrm>
              <a:off x="3071473" y="3105818"/>
              <a:ext cx="514907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66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Navigation and Switchboard Forms</a:t>
              </a:r>
            </a:p>
          </p:txBody>
        </p: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62D4D573-17AC-ADDB-A39B-ECEFF3348FC8}"/>
                </a:ext>
              </a:extLst>
            </p:cNvPr>
            <p:cNvGrpSpPr/>
            <p:nvPr/>
          </p:nvGrpSpPr>
          <p:grpSpPr>
            <a:xfrm>
              <a:off x="2599481" y="3108917"/>
              <a:ext cx="379109" cy="379109"/>
              <a:chOff x="1378857" y="638777"/>
              <a:chExt cx="379109" cy="379109"/>
            </a:xfrm>
          </p:grpSpPr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9559C435-5893-ABD4-FDBE-4897EA98F977}"/>
                  </a:ext>
                </a:extLst>
              </p:cNvPr>
              <p:cNvSpPr/>
              <p:nvPr/>
            </p:nvSpPr>
            <p:spPr>
              <a:xfrm>
                <a:off x="1378857" y="638777"/>
                <a:ext cx="379109" cy="37910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FF00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7ADC8583-9A57-72A4-A6B6-34DD1941722B}"/>
                  </a:ext>
                </a:extLst>
              </p:cNvPr>
              <p:cNvSpPr/>
              <p:nvPr/>
            </p:nvSpPr>
            <p:spPr>
              <a:xfrm>
                <a:off x="1448182" y="708102"/>
                <a:ext cx="240458" cy="240458"/>
              </a:xfrm>
              <a:prstGeom prst="ellipse">
                <a:avLst/>
              </a:prstGeom>
              <a:solidFill>
                <a:srgbClr val="FF00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ACBBEFEB-8968-F5C1-A265-77A7E2EA2DB1}"/>
              </a:ext>
            </a:extLst>
          </p:cNvPr>
          <p:cNvGrpSpPr/>
          <p:nvPr/>
        </p:nvGrpSpPr>
        <p:grpSpPr>
          <a:xfrm>
            <a:off x="2599480" y="4168408"/>
            <a:ext cx="5621066" cy="870857"/>
            <a:chOff x="2599480" y="4168408"/>
            <a:chExt cx="5621066" cy="870857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0984FF58-E5E2-EEC9-D8D0-E27A47B0F4BC}"/>
                </a:ext>
              </a:extLst>
            </p:cNvPr>
            <p:cNvSpPr/>
            <p:nvPr/>
          </p:nvSpPr>
          <p:spPr>
            <a:xfrm>
              <a:off x="2807841" y="4168408"/>
              <a:ext cx="4586514" cy="87085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532DE6E-2F67-388D-2261-2634BE532A03}"/>
                </a:ext>
              </a:extLst>
            </p:cNvPr>
            <p:cNvSpPr txBox="1"/>
            <p:nvPr/>
          </p:nvSpPr>
          <p:spPr>
            <a:xfrm>
              <a:off x="2978587" y="4420641"/>
              <a:ext cx="524195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Advanced Report Design Techniques</a:t>
              </a:r>
            </a:p>
          </p:txBody>
        </p: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63F78382-A99C-4004-44D5-BCFF0743E546}"/>
                </a:ext>
              </a:extLst>
            </p:cNvPr>
            <p:cNvGrpSpPr/>
            <p:nvPr/>
          </p:nvGrpSpPr>
          <p:grpSpPr>
            <a:xfrm>
              <a:off x="2599480" y="4383070"/>
              <a:ext cx="379109" cy="379109"/>
              <a:chOff x="1378857" y="638777"/>
              <a:chExt cx="379109" cy="379109"/>
            </a:xfrm>
          </p:grpSpPr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DA5581E3-16C0-3997-9D92-181DA48516D5}"/>
                  </a:ext>
                </a:extLst>
              </p:cNvPr>
              <p:cNvSpPr/>
              <p:nvPr/>
            </p:nvSpPr>
            <p:spPr>
              <a:xfrm>
                <a:off x="1378857" y="638777"/>
                <a:ext cx="379109" cy="37910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C9A564A7-359B-190E-E3ED-1E757B47E257}"/>
                  </a:ext>
                </a:extLst>
              </p:cNvPr>
              <p:cNvSpPr/>
              <p:nvPr/>
            </p:nvSpPr>
            <p:spPr>
              <a:xfrm>
                <a:off x="1448182" y="708102"/>
                <a:ext cx="240458" cy="240458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82732721-96AB-8106-40A5-7224472D7BC7}"/>
              </a:ext>
            </a:extLst>
          </p:cNvPr>
          <p:cNvGrpSpPr/>
          <p:nvPr/>
        </p:nvGrpSpPr>
        <p:grpSpPr>
          <a:xfrm>
            <a:off x="192158" y="490419"/>
            <a:ext cx="1737114" cy="381308"/>
            <a:chOff x="192158" y="490419"/>
            <a:chExt cx="1737114" cy="381308"/>
          </a:xfrm>
        </p:grpSpPr>
        <p:sp>
          <p:nvSpPr>
            <p:cNvPr id="62" name="Rectangle: Rounded Corners 61">
              <a:extLst>
                <a:ext uri="{FF2B5EF4-FFF2-40B4-BE49-F238E27FC236}">
                  <a16:creationId xmlns:a16="http://schemas.microsoft.com/office/drawing/2014/main" id="{175D84F0-7AA7-A98A-5CB4-0F15B0D10DBF}"/>
                </a:ext>
              </a:extLst>
            </p:cNvPr>
            <p:cNvSpPr/>
            <p:nvPr/>
          </p:nvSpPr>
          <p:spPr>
            <a:xfrm>
              <a:off x="192158" y="490419"/>
              <a:ext cx="1580774" cy="37910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7133766D-9BA5-3AB3-1A31-F0DD9A7C0C6F}"/>
                </a:ext>
              </a:extLst>
            </p:cNvPr>
            <p:cNvGrpSpPr/>
            <p:nvPr/>
          </p:nvGrpSpPr>
          <p:grpSpPr>
            <a:xfrm>
              <a:off x="1550163" y="492618"/>
              <a:ext cx="379109" cy="379109"/>
              <a:chOff x="1378857" y="638777"/>
              <a:chExt cx="379109" cy="379109"/>
            </a:xfrm>
          </p:grpSpPr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C983208B-2284-A848-D3FF-7AFECB1038EF}"/>
                  </a:ext>
                </a:extLst>
              </p:cNvPr>
              <p:cNvSpPr/>
              <p:nvPr/>
            </p:nvSpPr>
            <p:spPr>
              <a:xfrm>
                <a:off x="1378857" y="638777"/>
                <a:ext cx="379109" cy="37910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95B1476B-35A2-6DBC-8DA2-0F538D7CE37F}"/>
                  </a:ext>
                </a:extLst>
              </p:cNvPr>
              <p:cNvSpPr/>
              <p:nvPr/>
            </p:nvSpPr>
            <p:spPr>
              <a:xfrm>
                <a:off x="1448182" y="708102"/>
                <a:ext cx="240458" cy="240458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33612E01-D65F-1F7B-E82E-88DD83CAA2BD}"/>
                </a:ext>
              </a:extLst>
            </p:cNvPr>
            <p:cNvSpPr txBox="1"/>
            <p:nvPr/>
          </p:nvSpPr>
          <p:spPr>
            <a:xfrm>
              <a:off x="192159" y="515110"/>
              <a:ext cx="116851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Chapter 12 </a:t>
              </a:r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AFFC5134-C77B-4367-0F1D-791C9A21200C}"/>
              </a:ext>
            </a:extLst>
          </p:cNvPr>
          <p:cNvGrpSpPr/>
          <p:nvPr/>
        </p:nvGrpSpPr>
        <p:grpSpPr>
          <a:xfrm>
            <a:off x="158889" y="1819755"/>
            <a:ext cx="1770383" cy="383389"/>
            <a:chOff x="158889" y="1819755"/>
            <a:chExt cx="1770383" cy="383389"/>
          </a:xfrm>
        </p:grpSpPr>
        <p:sp>
          <p:nvSpPr>
            <p:cNvPr id="65" name="Rectangle: Rounded Corners 64">
              <a:extLst>
                <a:ext uri="{FF2B5EF4-FFF2-40B4-BE49-F238E27FC236}">
                  <a16:creationId xmlns:a16="http://schemas.microsoft.com/office/drawing/2014/main" id="{321E0E18-370D-7323-895A-BDAC42D98A54}"/>
                </a:ext>
              </a:extLst>
            </p:cNvPr>
            <p:cNvSpPr/>
            <p:nvPr/>
          </p:nvSpPr>
          <p:spPr>
            <a:xfrm>
              <a:off x="158889" y="1819755"/>
              <a:ext cx="1580774" cy="37910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8188A12B-53B8-C40C-8487-E90D3578C650}"/>
                </a:ext>
              </a:extLst>
            </p:cNvPr>
            <p:cNvGrpSpPr/>
            <p:nvPr/>
          </p:nvGrpSpPr>
          <p:grpSpPr>
            <a:xfrm>
              <a:off x="1550163" y="1824035"/>
              <a:ext cx="379109" cy="379109"/>
              <a:chOff x="1378857" y="638777"/>
              <a:chExt cx="379109" cy="379109"/>
            </a:xfrm>
          </p:grpSpPr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83DF9A82-96F1-15F7-1870-8A9B2D0F250F}"/>
                  </a:ext>
                </a:extLst>
              </p:cNvPr>
              <p:cNvSpPr/>
              <p:nvPr/>
            </p:nvSpPr>
            <p:spPr>
              <a:xfrm>
                <a:off x="1378857" y="638777"/>
                <a:ext cx="379109" cy="37910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97E4AE16-1037-4AD8-7604-5B169B0B861F}"/>
                  </a:ext>
                </a:extLst>
              </p:cNvPr>
              <p:cNvSpPr/>
              <p:nvPr/>
            </p:nvSpPr>
            <p:spPr>
              <a:xfrm>
                <a:off x="1448182" y="708102"/>
                <a:ext cx="240458" cy="240458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B440B8AE-745A-C27E-9DF1-7DADCB5FBFB8}"/>
                </a:ext>
              </a:extLst>
            </p:cNvPr>
            <p:cNvSpPr txBox="1"/>
            <p:nvPr/>
          </p:nvSpPr>
          <p:spPr>
            <a:xfrm>
              <a:off x="271604" y="1843117"/>
              <a:ext cx="11211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Chapter 13</a:t>
              </a:r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DB3703BA-37F2-7A6A-EC5B-952497B4CED9}"/>
              </a:ext>
            </a:extLst>
          </p:cNvPr>
          <p:cNvGrpSpPr/>
          <p:nvPr/>
        </p:nvGrpSpPr>
        <p:grpSpPr>
          <a:xfrm>
            <a:off x="125620" y="3104017"/>
            <a:ext cx="1803652" cy="386208"/>
            <a:chOff x="125620" y="3104017"/>
            <a:chExt cx="1803652" cy="386208"/>
          </a:xfrm>
        </p:grpSpPr>
        <p:sp>
          <p:nvSpPr>
            <p:cNvPr id="67" name="Rectangle: Rounded Corners 66">
              <a:extLst>
                <a:ext uri="{FF2B5EF4-FFF2-40B4-BE49-F238E27FC236}">
                  <a16:creationId xmlns:a16="http://schemas.microsoft.com/office/drawing/2014/main" id="{593B2BD5-0CCD-DB72-93F9-4364AC7043FA}"/>
                </a:ext>
              </a:extLst>
            </p:cNvPr>
            <p:cNvSpPr/>
            <p:nvPr/>
          </p:nvSpPr>
          <p:spPr>
            <a:xfrm>
              <a:off x="125620" y="3104017"/>
              <a:ext cx="1580774" cy="37910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E31C4447-DA3D-CDAD-7738-BD88BC46A07C}"/>
                </a:ext>
              </a:extLst>
            </p:cNvPr>
            <p:cNvGrpSpPr/>
            <p:nvPr/>
          </p:nvGrpSpPr>
          <p:grpSpPr>
            <a:xfrm>
              <a:off x="1550163" y="3111116"/>
              <a:ext cx="379109" cy="379109"/>
              <a:chOff x="1378857" y="638777"/>
              <a:chExt cx="379109" cy="379109"/>
            </a:xfrm>
          </p:grpSpPr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29A03F19-779C-0682-966A-F94382C8577C}"/>
                  </a:ext>
                </a:extLst>
              </p:cNvPr>
              <p:cNvSpPr/>
              <p:nvPr/>
            </p:nvSpPr>
            <p:spPr>
              <a:xfrm>
                <a:off x="1378857" y="638777"/>
                <a:ext cx="379109" cy="37910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FF00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494DE2C4-FAD6-0D1A-8B33-09F2AA81EFE4}"/>
                  </a:ext>
                </a:extLst>
              </p:cNvPr>
              <p:cNvSpPr/>
              <p:nvPr/>
            </p:nvSpPr>
            <p:spPr>
              <a:xfrm>
                <a:off x="1448182" y="708102"/>
                <a:ext cx="240458" cy="240458"/>
              </a:xfrm>
              <a:prstGeom prst="ellipse">
                <a:avLst/>
              </a:prstGeom>
              <a:solidFill>
                <a:srgbClr val="FF00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16EB0751-AFA6-75D9-A032-8A006EC93031}"/>
                </a:ext>
              </a:extLst>
            </p:cNvPr>
            <p:cNvSpPr txBox="1"/>
            <p:nvPr/>
          </p:nvSpPr>
          <p:spPr>
            <a:xfrm>
              <a:off x="271605" y="3140752"/>
              <a:ext cx="118567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66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Chapter 14</a:t>
              </a:r>
            </a:p>
          </p:txBody>
        </p: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A41D521C-C3F8-AAC9-25B3-B22D317F6EE4}"/>
              </a:ext>
            </a:extLst>
          </p:cNvPr>
          <p:cNvGrpSpPr/>
          <p:nvPr/>
        </p:nvGrpSpPr>
        <p:grpSpPr>
          <a:xfrm>
            <a:off x="137424" y="4385269"/>
            <a:ext cx="1791848" cy="381909"/>
            <a:chOff x="137424" y="4385269"/>
            <a:chExt cx="1791848" cy="381909"/>
          </a:xfrm>
        </p:grpSpPr>
        <p:sp>
          <p:nvSpPr>
            <p:cNvPr id="69" name="Rectangle: Rounded Corners 68">
              <a:extLst>
                <a:ext uri="{FF2B5EF4-FFF2-40B4-BE49-F238E27FC236}">
                  <a16:creationId xmlns:a16="http://schemas.microsoft.com/office/drawing/2014/main" id="{30A9490A-D83B-959A-14D8-DFB3FD7E5930}"/>
                </a:ext>
              </a:extLst>
            </p:cNvPr>
            <p:cNvSpPr/>
            <p:nvPr/>
          </p:nvSpPr>
          <p:spPr>
            <a:xfrm>
              <a:off x="137424" y="4388069"/>
              <a:ext cx="1580774" cy="37910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4734D80E-33D2-A010-1A72-1E5DBC5CB801}"/>
                </a:ext>
              </a:extLst>
            </p:cNvPr>
            <p:cNvGrpSpPr/>
            <p:nvPr/>
          </p:nvGrpSpPr>
          <p:grpSpPr>
            <a:xfrm>
              <a:off x="1550163" y="4385269"/>
              <a:ext cx="379109" cy="379109"/>
              <a:chOff x="1378857" y="638777"/>
              <a:chExt cx="379109" cy="379109"/>
            </a:xfrm>
          </p:grpSpPr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3E9563AD-46A1-A9A0-4B79-D3A3397E84DF}"/>
                  </a:ext>
                </a:extLst>
              </p:cNvPr>
              <p:cNvSpPr/>
              <p:nvPr/>
            </p:nvSpPr>
            <p:spPr>
              <a:xfrm>
                <a:off x="1378857" y="638777"/>
                <a:ext cx="379109" cy="37910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E6C0241C-274C-ACBE-F265-AD5DEA6C1C1D}"/>
                  </a:ext>
                </a:extLst>
              </p:cNvPr>
              <p:cNvSpPr/>
              <p:nvPr/>
            </p:nvSpPr>
            <p:spPr>
              <a:xfrm>
                <a:off x="1448182" y="708102"/>
                <a:ext cx="240458" cy="240458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A3E30784-771C-094C-2A57-9FC41F70A354}"/>
                </a:ext>
              </a:extLst>
            </p:cNvPr>
            <p:cNvSpPr txBox="1"/>
            <p:nvPr/>
          </p:nvSpPr>
          <p:spPr>
            <a:xfrm>
              <a:off x="271604" y="4413987"/>
              <a:ext cx="125427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Chapter 15</a:t>
              </a:r>
            </a:p>
          </p:txBody>
        </p:sp>
      </p:grp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95A644DF-8EDC-5EAC-40B6-5F447E682F20}"/>
              </a:ext>
            </a:extLst>
          </p:cNvPr>
          <p:cNvCxnSpPr>
            <a:stCxn id="29" idx="6"/>
            <a:endCxn id="33" idx="2"/>
          </p:cNvCxnSpPr>
          <p:nvPr/>
        </p:nvCxnSpPr>
        <p:spPr>
          <a:xfrm flipV="1">
            <a:off x="1929272" y="679974"/>
            <a:ext cx="670211" cy="2199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D95F12E3-13AA-9E56-C293-107E46590142}"/>
              </a:ext>
            </a:extLst>
          </p:cNvPr>
          <p:cNvCxnSpPr>
            <a:cxnSpLocks/>
            <a:stCxn id="36" idx="6"/>
            <a:endCxn id="39" idx="2"/>
          </p:cNvCxnSpPr>
          <p:nvPr/>
        </p:nvCxnSpPr>
        <p:spPr>
          <a:xfrm flipV="1">
            <a:off x="1929272" y="2011391"/>
            <a:ext cx="670210" cy="2199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E0261673-B7FA-AF7C-EC47-57D624E4B007}"/>
              </a:ext>
            </a:extLst>
          </p:cNvPr>
          <p:cNvCxnSpPr>
            <a:cxnSpLocks/>
            <a:stCxn id="42" idx="6"/>
            <a:endCxn id="45" idx="2"/>
          </p:cNvCxnSpPr>
          <p:nvPr/>
        </p:nvCxnSpPr>
        <p:spPr>
          <a:xfrm flipV="1">
            <a:off x="1929272" y="3298472"/>
            <a:ext cx="670209" cy="2199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4536DB98-53AC-880C-1706-FB94588EFAC2}"/>
              </a:ext>
            </a:extLst>
          </p:cNvPr>
          <p:cNvCxnSpPr>
            <a:cxnSpLocks/>
          </p:cNvCxnSpPr>
          <p:nvPr/>
        </p:nvCxnSpPr>
        <p:spPr>
          <a:xfrm flipV="1">
            <a:off x="1929272" y="4585553"/>
            <a:ext cx="670209" cy="2199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AE0F2DF8-0D7A-EEB8-7604-6B76302D97A4}"/>
              </a:ext>
            </a:extLst>
          </p:cNvPr>
          <p:cNvGrpSpPr/>
          <p:nvPr/>
        </p:nvGrpSpPr>
        <p:grpSpPr>
          <a:xfrm>
            <a:off x="9815370" y="4574823"/>
            <a:ext cx="2105025" cy="2646878"/>
            <a:chOff x="9558332" y="4342725"/>
            <a:chExt cx="2105025" cy="2646878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1A302782-34B3-2986-D2B6-A7680501F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558332" y="4383070"/>
              <a:ext cx="2105025" cy="2171700"/>
            </a:xfrm>
            <a:prstGeom prst="rect">
              <a:avLst/>
            </a:prstGeom>
          </p:spPr>
        </p:pic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81DE178A-1E69-1829-24B7-3B8CC32D70A7}"/>
                </a:ext>
              </a:extLst>
            </p:cNvPr>
            <p:cNvGrpSpPr/>
            <p:nvPr/>
          </p:nvGrpSpPr>
          <p:grpSpPr>
            <a:xfrm>
              <a:off x="9950965" y="4342725"/>
              <a:ext cx="1167457" cy="2646878"/>
              <a:chOff x="9058557" y="1439251"/>
              <a:chExt cx="1167457" cy="2646878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B2FBC632-190C-6C74-D420-DA248D591CDA}"/>
                  </a:ext>
                </a:extLst>
              </p:cNvPr>
              <p:cNvSpPr/>
              <p:nvPr/>
            </p:nvSpPr>
            <p:spPr>
              <a:xfrm>
                <a:off x="9368092" y="2394970"/>
                <a:ext cx="857922" cy="102373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2CC85066-5E4C-5133-9CE8-B1852024B8F9}"/>
                  </a:ext>
                </a:extLst>
              </p:cNvPr>
              <p:cNvSpPr/>
              <p:nvPr/>
            </p:nvSpPr>
            <p:spPr>
              <a:xfrm>
                <a:off x="9058557" y="1439251"/>
                <a:ext cx="1067921" cy="2646878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6600" b="1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Aharoni" panose="02010803020104030203" pitchFamily="2" charset="-79"/>
                    <a:cs typeface="Aharoni" panose="02010803020104030203" pitchFamily="2" charset="-79"/>
                  </a:rPr>
                  <a:t>4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18716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00"/>
                            </p:stCondLst>
                            <p:childTnLst>
                              <p:par>
                                <p:cTn id="6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5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2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"/>
                            </p:stCondLst>
                            <p:childTnLst>
                              <p:par>
                                <p:cTn id="7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000"/>
                            </p:stCondLst>
                            <p:childTnLst>
                              <p:par>
                                <p:cTn id="8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500"/>
                            </p:stCondLst>
                            <p:childTnLst>
                              <p:par>
                                <p:cTn id="8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66" grpId="0" animBg="1"/>
      <p:bldP spid="68" grpId="0" animBg="1"/>
      <p:bldP spid="63" grpId="0" animBg="1"/>
      <p:bldP spid="5" grpId="0" animBg="1"/>
      <p:bldP spid="9" grpId="0" animBg="1"/>
      <p:bldP spid="14" grpId="0" animBg="1"/>
      <p:bldP spid="1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48000">
              <a:schemeClr val="bg1"/>
            </a:gs>
            <a:gs pos="74000">
              <a:schemeClr val="bg1">
                <a:lumMod val="95000"/>
              </a:schemeClr>
            </a:gs>
            <a:gs pos="100000">
              <a:schemeClr val="bg1">
                <a:lumMod val="75000"/>
              </a:schemeClr>
            </a:gs>
          </a:gsLst>
          <a:lin ang="10800000" scaled="1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BDFC723-7111-08E3-6464-3131EBC7BC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4ABBE003-6C12-8D04-D08A-C7A8AD79C492}"/>
              </a:ext>
            </a:extLst>
          </p:cNvPr>
          <p:cNvCxnSpPr/>
          <p:nvPr/>
        </p:nvCxnSpPr>
        <p:spPr>
          <a:xfrm>
            <a:off x="1726940" y="0"/>
            <a:ext cx="78342" cy="6897884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 62">
            <a:extLst>
              <a:ext uri="{FF2B5EF4-FFF2-40B4-BE49-F238E27FC236}">
                <a16:creationId xmlns:a16="http://schemas.microsoft.com/office/drawing/2014/main" id="{BA99EFE1-AE22-AB3C-8D70-6442A688EC51}"/>
              </a:ext>
            </a:extLst>
          </p:cNvPr>
          <p:cNvSpPr/>
          <p:nvPr/>
        </p:nvSpPr>
        <p:spPr>
          <a:xfrm rot="21225135">
            <a:off x="-253" y="605725"/>
            <a:ext cx="1501322" cy="537863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  <a:effectLst>
            <a:softEdge rad="190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33E8703-77BB-7478-E743-5ED566B35F7E}"/>
              </a:ext>
            </a:extLst>
          </p:cNvPr>
          <p:cNvSpPr/>
          <p:nvPr/>
        </p:nvSpPr>
        <p:spPr>
          <a:xfrm rot="21225135">
            <a:off x="2670624" y="609603"/>
            <a:ext cx="3512457" cy="870856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  <a:effectLst>
            <a:softEdge rad="190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id="{8C290ADE-4544-C307-A6A5-A7F3FD22B7CE}"/>
              </a:ext>
            </a:extLst>
          </p:cNvPr>
          <p:cNvGrpSpPr/>
          <p:nvPr/>
        </p:nvGrpSpPr>
        <p:grpSpPr>
          <a:xfrm>
            <a:off x="2599483" y="246745"/>
            <a:ext cx="5784413" cy="870857"/>
            <a:chOff x="2599483" y="246745"/>
            <a:chExt cx="5784413" cy="870857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5C01931D-A59E-430A-F96D-17C91C39A38C}"/>
                </a:ext>
              </a:extLst>
            </p:cNvPr>
            <p:cNvSpPr/>
            <p:nvPr/>
          </p:nvSpPr>
          <p:spPr>
            <a:xfrm>
              <a:off x="2807841" y="246745"/>
              <a:ext cx="4586514" cy="87085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92A979D-71BF-7029-09B6-DF68493A9D84}"/>
                </a:ext>
              </a:extLst>
            </p:cNvPr>
            <p:cNvSpPr txBox="1"/>
            <p:nvPr/>
          </p:nvSpPr>
          <p:spPr>
            <a:xfrm>
              <a:off x="3141937" y="448143"/>
              <a:ext cx="524195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Final Project</a:t>
              </a:r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E7222382-D480-A77A-73D0-9EB215B54B22}"/>
                </a:ext>
              </a:extLst>
            </p:cNvPr>
            <p:cNvGrpSpPr/>
            <p:nvPr/>
          </p:nvGrpSpPr>
          <p:grpSpPr>
            <a:xfrm>
              <a:off x="2599483" y="490419"/>
              <a:ext cx="379109" cy="379109"/>
              <a:chOff x="1378857" y="638777"/>
              <a:chExt cx="379109" cy="379109"/>
            </a:xfrm>
          </p:grpSpPr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117A1120-7A0B-3189-E124-0D1BEB2633DC}"/>
                  </a:ext>
                </a:extLst>
              </p:cNvPr>
              <p:cNvSpPr/>
              <p:nvPr/>
            </p:nvSpPr>
            <p:spPr>
              <a:xfrm>
                <a:off x="1378857" y="638777"/>
                <a:ext cx="379109" cy="37910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3BDA22FD-471F-F8CA-24F9-D22C847F56DA}"/>
                  </a:ext>
                </a:extLst>
              </p:cNvPr>
              <p:cNvSpPr/>
              <p:nvPr/>
            </p:nvSpPr>
            <p:spPr>
              <a:xfrm>
                <a:off x="1448182" y="708102"/>
                <a:ext cx="240458" cy="240458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36606C74-1E4E-D042-50CE-5578C4A40E02}"/>
              </a:ext>
            </a:extLst>
          </p:cNvPr>
          <p:cNvGrpSpPr/>
          <p:nvPr/>
        </p:nvGrpSpPr>
        <p:grpSpPr>
          <a:xfrm>
            <a:off x="192158" y="490419"/>
            <a:ext cx="1737114" cy="381308"/>
            <a:chOff x="192158" y="490419"/>
            <a:chExt cx="1737114" cy="381308"/>
          </a:xfrm>
        </p:grpSpPr>
        <p:sp>
          <p:nvSpPr>
            <p:cNvPr id="62" name="Rectangle: Rounded Corners 61">
              <a:extLst>
                <a:ext uri="{FF2B5EF4-FFF2-40B4-BE49-F238E27FC236}">
                  <a16:creationId xmlns:a16="http://schemas.microsoft.com/office/drawing/2014/main" id="{A1F0CA90-7463-C05F-A03D-92826311A4BE}"/>
                </a:ext>
              </a:extLst>
            </p:cNvPr>
            <p:cNvSpPr/>
            <p:nvPr/>
          </p:nvSpPr>
          <p:spPr>
            <a:xfrm>
              <a:off x="192158" y="490419"/>
              <a:ext cx="1580774" cy="37910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987F600E-4AAB-F544-5781-B475C84577D5}"/>
                </a:ext>
              </a:extLst>
            </p:cNvPr>
            <p:cNvGrpSpPr/>
            <p:nvPr/>
          </p:nvGrpSpPr>
          <p:grpSpPr>
            <a:xfrm>
              <a:off x="1550163" y="492618"/>
              <a:ext cx="379109" cy="379109"/>
              <a:chOff x="1378857" y="638777"/>
              <a:chExt cx="379109" cy="379109"/>
            </a:xfrm>
          </p:grpSpPr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C01A35EC-565F-6C71-3E22-5A914FE0842E}"/>
                  </a:ext>
                </a:extLst>
              </p:cNvPr>
              <p:cNvSpPr/>
              <p:nvPr/>
            </p:nvSpPr>
            <p:spPr>
              <a:xfrm>
                <a:off x="1378857" y="638777"/>
                <a:ext cx="379109" cy="37910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6D2E5800-11E3-AA31-DF48-C37CAEDF64DB}"/>
                  </a:ext>
                </a:extLst>
              </p:cNvPr>
              <p:cNvSpPr/>
              <p:nvPr/>
            </p:nvSpPr>
            <p:spPr>
              <a:xfrm>
                <a:off x="1448182" y="708102"/>
                <a:ext cx="240458" cy="240458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A6473B82-8F0A-2A76-C462-86A3D258577C}"/>
                </a:ext>
              </a:extLst>
            </p:cNvPr>
            <p:cNvSpPr txBox="1"/>
            <p:nvPr/>
          </p:nvSpPr>
          <p:spPr>
            <a:xfrm>
              <a:off x="192159" y="515110"/>
              <a:ext cx="116851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Chapter 16</a:t>
              </a:r>
            </a:p>
          </p:txBody>
        </p:sp>
      </p:grp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C9AF55C7-8B03-A2B8-634B-0E35D766A947}"/>
              </a:ext>
            </a:extLst>
          </p:cNvPr>
          <p:cNvCxnSpPr>
            <a:stCxn id="29" idx="6"/>
            <a:endCxn id="33" idx="2"/>
          </p:cNvCxnSpPr>
          <p:nvPr/>
        </p:nvCxnSpPr>
        <p:spPr>
          <a:xfrm flipV="1">
            <a:off x="1929272" y="679974"/>
            <a:ext cx="670211" cy="2199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040B2149-C70A-D7DD-D073-3D7B1A168DBA}"/>
              </a:ext>
            </a:extLst>
          </p:cNvPr>
          <p:cNvGrpSpPr/>
          <p:nvPr/>
        </p:nvGrpSpPr>
        <p:grpSpPr>
          <a:xfrm>
            <a:off x="9815370" y="4574823"/>
            <a:ext cx="2105025" cy="2646878"/>
            <a:chOff x="9558332" y="4342725"/>
            <a:chExt cx="2105025" cy="2646878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5019A1F-5D47-CC2A-9941-71983391FA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558332" y="4383070"/>
              <a:ext cx="2105025" cy="2171700"/>
            </a:xfrm>
            <a:prstGeom prst="rect">
              <a:avLst/>
            </a:prstGeom>
          </p:spPr>
        </p:pic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47353382-4205-30E3-9BA3-B72FA37BE57F}"/>
                </a:ext>
              </a:extLst>
            </p:cNvPr>
            <p:cNvGrpSpPr/>
            <p:nvPr/>
          </p:nvGrpSpPr>
          <p:grpSpPr>
            <a:xfrm>
              <a:off x="9950965" y="4342725"/>
              <a:ext cx="1167457" cy="2646878"/>
              <a:chOff x="9058557" y="1439251"/>
              <a:chExt cx="1167457" cy="2646878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AC82BE7B-753B-3DD9-5716-B1E6408AED48}"/>
                  </a:ext>
                </a:extLst>
              </p:cNvPr>
              <p:cNvSpPr/>
              <p:nvPr/>
            </p:nvSpPr>
            <p:spPr>
              <a:xfrm>
                <a:off x="9368092" y="2394970"/>
                <a:ext cx="857922" cy="102373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8F392C1A-D951-0637-E618-C737C2BF784D}"/>
                  </a:ext>
                </a:extLst>
              </p:cNvPr>
              <p:cNvSpPr/>
              <p:nvPr/>
            </p:nvSpPr>
            <p:spPr>
              <a:xfrm>
                <a:off x="9058557" y="1439251"/>
                <a:ext cx="1067921" cy="2646878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6600" b="1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Aharoni" panose="02010803020104030203" pitchFamily="2" charset="-79"/>
                    <a:cs typeface="Aharoni" panose="02010803020104030203" pitchFamily="2" charset="-79"/>
                  </a:rPr>
                  <a:t>5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23928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animBg="1"/>
      <p:bldP spid="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2"/>
          <p:cNvSpPr>
            <a:spLocks noGrp="1"/>
          </p:cNvSpPr>
          <p:nvPr>
            <p:ph type="title" idx="4294967295"/>
          </p:nvPr>
        </p:nvSpPr>
        <p:spPr>
          <a:xfrm>
            <a:off x="0" y="-194082"/>
            <a:ext cx="8229600" cy="1143000"/>
          </a:xfrm>
        </p:spPr>
        <p:txBody>
          <a:bodyPr/>
          <a:lstStyle/>
          <a:p>
            <a:pPr algn="l" rtl="0" eaLnBrk="1" hangingPunct="1"/>
            <a:r>
              <a:rPr lang="en-US" altLang="en-US" sz="5400" b="1" dirty="0">
                <a:solidFill>
                  <a:schemeClr val="accent4"/>
                </a:solidFill>
                <a:latin typeface="Abadi" panose="020B0604020104020204" pitchFamily="34" charset="0"/>
                <a:ea typeface="ADLaM Display" panose="02010000000000000000" pitchFamily="2" charset="0"/>
                <a:cs typeface="ADLaM Display" panose="02010000000000000000" pitchFamily="2" charset="0"/>
              </a:rPr>
              <a:t> Training</a:t>
            </a:r>
            <a:endParaRPr lang="ar-EG" altLang="en-US" sz="5400" b="1" dirty="0">
              <a:solidFill>
                <a:schemeClr val="accent4"/>
              </a:solidFill>
              <a:latin typeface="Abadi" panose="020B0604020104020204" pitchFamily="34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grpSp>
        <p:nvGrpSpPr>
          <p:cNvPr id="2" name="Group 14"/>
          <p:cNvGrpSpPr>
            <a:grpSpLocks/>
          </p:cNvGrpSpPr>
          <p:nvPr/>
        </p:nvGrpSpPr>
        <p:grpSpPr bwMode="auto">
          <a:xfrm>
            <a:off x="547003" y="3879851"/>
            <a:ext cx="11097993" cy="2113999"/>
            <a:chOff x="-1117537" y="4467218"/>
            <a:chExt cx="10032091" cy="2114005"/>
          </a:xfrm>
        </p:grpSpPr>
        <p:pic>
          <p:nvPicPr>
            <p:cNvPr id="9226" name="Picture 3" descr="C:\Program Files\Microsoft Office\MEDIA\CAGCAT10\j0240695.wmf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74917" y="4467218"/>
              <a:ext cx="2639637" cy="2114005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Rectangle 8"/>
            <p:cNvSpPr/>
            <p:nvPr/>
          </p:nvSpPr>
          <p:spPr>
            <a:xfrm>
              <a:off x="-1117537" y="5409568"/>
              <a:ext cx="5902475" cy="70788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4000" b="1" dirty="0"/>
                <a:t>Let me do it I will understand.</a:t>
              </a:r>
              <a:endParaRPr lang="ar-EG" sz="4000" b="1" dirty="0"/>
            </a:p>
          </p:txBody>
        </p:sp>
      </p:grpSp>
      <p:grpSp>
        <p:nvGrpSpPr>
          <p:cNvPr id="3" name="Group 13"/>
          <p:cNvGrpSpPr>
            <a:grpSpLocks/>
          </p:cNvGrpSpPr>
          <p:nvPr/>
        </p:nvGrpSpPr>
        <p:grpSpPr bwMode="auto">
          <a:xfrm>
            <a:off x="457200" y="2146300"/>
            <a:ext cx="11277600" cy="2565400"/>
            <a:chOff x="500034" y="2500306"/>
            <a:chExt cx="8056582" cy="2565817"/>
          </a:xfrm>
        </p:grpSpPr>
        <p:sp>
          <p:nvSpPr>
            <p:cNvPr id="8" name="Rectangle 7"/>
            <p:cNvSpPr/>
            <p:nvPr/>
          </p:nvSpPr>
          <p:spPr>
            <a:xfrm>
              <a:off x="4198918" y="3009183"/>
              <a:ext cx="4357698" cy="1200345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3600" b="1" dirty="0"/>
                <a:t>Show me I might remember something.</a:t>
              </a:r>
            </a:p>
          </p:txBody>
        </p:sp>
        <p:pic>
          <p:nvPicPr>
            <p:cNvPr id="9225" name="Picture 4" descr="C:\Program Files\Microsoft Office\MEDIA\CAGCAT10\j0301252.wmf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0034" y="2500306"/>
              <a:ext cx="3000396" cy="25658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" name="Group 12"/>
          <p:cNvGrpSpPr>
            <a:grpSpLocks/>
          </p:cNvGrpSpPr>
          <p:nvPr/>
        </p:nvGrpSpPr>
        <p:grpSpPr bwMode="auto">
          <a:xfrm>
            <a:off x="3563040" y="536573"/>
            <a:ext cx="8171760" cy="2006600"/>
            <a:chOff x="1833708" y="743989"/>
            <a:chExt cx="6953134" cy="2007267"/>
          </a:xfrm>
        </p:grpSpPr>
        <p:sp>
          <p:nvSpPr>
            <p:cNvPr id="7" name="Rectangle 6"/>
            <p:cNvSpPr/>
            <p:nvPr/>
          </p:nvSpPr>
          <p:spPr>
            <a:xfrm>
              <a:off x="1833708" y="1069307"/>
              <a:ext cx="3353360" cy="64654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3600" b="1" dirty="0"/>
                <a:t>Tell me I will forget.</a:t>
              </a:r>
            </a:p>
          </p:txBody>
        </p:sp>
        <p:pic>
          <p:nvPicPr>
            <p:cNvPr id="9223" name="Picture 5" descr="C:\Users\saidfawzy.TENDERS\AppData\Local\Microsoft\Windows\Temporary Internet Files\Content.IE5\XG5JW5O4\MPj04422270000[1].jp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15008" y="743989"/>
              <a:ext cx="3071834" cy="2007267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316280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78610AD-FBD4-E108-36A5-88CBAA66AC5C}"/>
              </a:ext>
            </a:extLst>
          </p:cNvPr>
          <p:cNvSpPr/>
          <p:nvPr/>
        </p:nvSpPr>
        <p:spPr>
          <a:xfrm>
            <a:off x="300940" y="-156437"/>
            <a:ext cx="6995440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000" b="1" dirty="0">
                <a:ln w="0"/>
                <a:solidFill>
                  <a:schemeClr val="accent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How would we train?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F273466-19BD-B13B-5797-0B382D3F0165}"/>
              </a:ext>
            </a:extLst>
          </p:cNvPr>
          <p:cNvGrpSpPr/>
          <p:nvPr/>
        </p:nvGrpSpPr>
        <p:grpSpPr>
          <a:xfrm>
            <a:off x="440647" y="1718158"/>
            <a:ext cx="2607353" cy="2521333"/>
            <a:chOff x="440647" y="1718158"/>
            <a:chExt cx="3460377" cy="3759538"/>
          </a:xfrm>
        </p:grpSpPr>
        <p:pic>
          <p:nvPicPr>
            <p:cNvPr id="2" name="Picture 2" descr="Importance Of Teachers In The Lives Of Students - Classplus Growth Blog">
              <a:extLst>
                <a:ext uri="{FF2B5EF4-FFF2-40B4-BE49-F238E27FC236}">
                  <a16:creationId xmlns:a16="http://schemas.microsoft.com/office/drawing/2014/main" id="{61F54D3C-0758-83A2-39D9-FFB2AB79580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647" y="1718158"/>
              <a:ext cx="3460377" cy="21390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41F1C879-4F3A-8865-BCAA-6B408E6211A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75591" y="3857239"/>
              <a:ext cx="2146300" cy="1620457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6EC9168-21EE-EB22-415A-5E5DD1DD8756}"/>
              </a:ext>
            </a:extLst>
          </p:cNvPr>
          <p:cNvGrpSpPr/>
          <p:nvPr/>
        </p:nvGrpSpPr>
        <p:grpSpPr>
          <a:xfrm>
            <a:off x="3798660" y="1616323"/>
            <a:ext cx="2361996" cy="2640724"/>
            <a:chOff x="4435968" y="1680976"/>
            <a:chExt cx="3497260" cy="3441050"/>
          </a:xfrm>
        </p:grpSpPr>
        <p:pic>
          <p:nvPicPr>
            <p:cNvPr id="3076" name="Picture 4" descr="Computer Training Vector Art, Icons, and Graphics for Free Download">
              <a:extLst>
                <a:ext uri="{FF2B5EF4-FFF2-40B4-BE49-F238E27FC236}">
                  <a16:creationId xmlns:a16="http://schemas.microsoft.com/office/drawing/2014/main" id="{786FA8E8-33F9-20CF-5A49-96FF72C47DF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35968" y="1680976"/>
              <a:ext cx="3497260" cy="2234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CCF8F43-8724-5C3C-CAD0-68C38CBB2C12}"/>
                </a:ext>
              </a:extLst>
            </p:cNvPr>
            <p:cNvSpPr/>
            <p:nvPr/>
          </p:nvSpPr>
          <p:spPr>
            <a:xfrm>
              <a:off x="5049063" y="3678229"/>
              <a:ext cx="2093873" cy="144379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6600" b="1" cap="none" spc="0" dirty="0">
                  <a:ln w="0"/>
                  <a:solidFill>
                    <a:srgbClr val="0285CB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Lab</a:t>
              </a: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3A9270EC-5437-DADD-DD09-3F26F82DE9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65874" y="1744756"/>
            <a:ext cx="4212208" cy="2947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984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modèle 3D de Icône de dossier d'ordinateur - TurboSquid 1692540">
            <a:extLst>
              <a:ext uri="{FF2B5EF4-FFF2-40B4-BE49-F238E27FC236}">
                <a16:creationId xmlns:a16="http://schemas.microsoft.com/office/drawing/2014/main" id="{3ED0C5A7-D6D4-2139-40C2-C1786E4397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651" y="611912"/>
            <a:ext cx="5715000" cy="321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9BAED63-4234-5CB8-4AA9-5CFF89E2697F}"/>
              </a:ext>
            </a:extLst>
          </p:cNvPr>
          <p:cNvSpPr/>
          <p:nvPr/>
        </p:nvSpPr>
        <p:spPr>
          <a:xfrm>
            <a:off x="1521865" y="3970511"/>
            <a:ext cx="433657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Student Folder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B26245-0395-D567-EDA4-68FCFCECB8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2140" y="947107"/>
            <a:ext cx="3115934" cy="3383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435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99D5D1C-CB18-AA91-2F2E-273EBAD07469}"/>
              </a:ext>
            </a:extLst>
          </p:cNvPr>
          <p:cNvSpPr/>
          <p:nvPr/>
        </p:nvSpPr>
        <p:spPr>
          <a:xfrm>
            <a:off x="27709" y="2875002"/>
            <a:ext cx="12192000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b="1" dirty="0">
                <a:ln w="0"/>
                <a:solidFill>
                  <a:srgbClr val="88142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Bold" panose="00000800000000000000" pitchFamily="2" charset="0"/>
              </a:rPr>
              <a:t>Course Introduction</a:t>
            </a:r>
            <a:endParaRPr lang="en-US" sz="6600" b="1" cap="none" spc="0" dirty="0">
              <a:ln w="0"/>
              <a:solidFill>
                <a:srgbClr val="88142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ontserrat Bold" panose="00000800000000000000" pitchFamily="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3B64966-563B-3F67-6A53-B38CA4F95C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53" y="150495"/>
            <a:ext cx="4541914" cy="1310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232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46C6BBD-6DBA-4137-78BC-7FFC09C0CC42}"/>
              </a:ext>
            </a:extLst>
          </p:cNvPr>
          <p:cNvSpPr/>
          <p:nvPr/>
        </p:nvSpPr>
        <p:spPr>
          <a:xfrm>
            <a:off x="517613" y="134879"/>
            <a:ext cx="55783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TRAINING ARE BASED ON BOOKS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F88D4D0-3BBA-FB93-D9FD-7B2582D06E94}"/>
              </a:ext>
            </a:extLst>
          </p:cNvPr>
          <p:cNvSpPr txBox="1"/>
          <p:nvPr/>
        </p:nvSpPr>
        <p:spPr>
          <a:xfrm>
            <a:off x="7469136" y="1181763"/>
            <a:ext cx="4625730" cy="523220"/>
          </a:xfrm>
          <a:prstGeom prst="rect">
            <a:avLst/>
          </a:prstGeom>
          <a:ln>
            <a:noFill/>
          </a:ln>
          <a:effectLst>
            <a:glow rad="228600">
              <a:schemeClr val="accent4">
                <a:satMod val="175000"/>
                <a:alpha val="40000"/>
              </a:schemeClr>
            </a:glow>
            <a:reflection blurRad="6350" stA="50000" endA="300" endPos="55000" dir="5400000" sy="-100000" algn="bl" rotWithShape="0"/>
          </a:effectLst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206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https://github.com/saidfawzy</a:t>
            </a:r>
            <a:endParaRPr lang="en-US" sz="2800" dirty="0">
              <a:solidFill>
                <a:srgbClr val="002060"/>
              </a:solidFill>
            </a:endParaRP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366FA961-48E2-08EF-0E63-1CB06C3A8CAE}"/>
              </a:ext>
            </a:extLst>
          </p:cNvPr>
          <p:cNvSpPr/>
          <p:nvPr/>
        </p:nvSpPr>
        <p:spPr>
          <a:xfrm>
            <a:off x="0" y="12125"/>
            <a:ext cx="12192000" cy="870364"/>
          </a:xfrm>
          <a:custGeom>
            <a:avLst/>
            <a:gdLst>
              <a:gd name="connsiteX0" fmla="*/ 0 w 13830766"/>
              <a:gd name="connsiteY0" fmla="*/ 0 h 870364"/>
              <a:gd name="connsiteX1" fmla="*/ 13830766 w 13830766"/>
              <a:gd name="connsiteY1" fmla="*/ 0 h 870364"/>
              <a:gd name="connsiteX2" fmla="*/ 13830766 w 13830766"/>
              <a:gd name="connsiteY2" fmla="*/ 870364 h 870364"/>
              <a:gd name="connsiteX3" fmla="*/ 877492 w 13830766"/>
              <a:gd name="connsiteY3" fmla="*/ 870364 h 870364"/>
              <a:gd name="connsiteX4" fmla="*/ 897864 w 13830766"/>
              <a:gd name="connsiteY4" fmla="*/ 846884 h 870364"/>
              <a:gd name="connsiteX5" fmla="*/ 974440 w 13830766"/>
              <a:gd name="connsiteY5" fmla="*/ 609600 h 870364"/>
              <a:gd name="connsiteX6" fmla="*/ 0 w 13830766"/>
              <a:gd name="connsiteY6" fmla="*/ 0 h 870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830766" h="870364">
                <a:moveTo>
                  <a:pt x="0" y="0"/>
                </a:moveTo>
                <a:lnTo>
                  <a:pt x="13830766" y="0"/>
                </a:lnTo>
                <a:lnTo>
                  <a:pt x="13830766" y="870364"/>
                </a:lnTo>
                <a:lnTo>
                  <a:pt x="877492" y="870364"/>
                </a:lnTo>
                <a:lnTo>
                  <a:pt x="897864" y="846884"/>
                </a:lnTo>
                <a:cubicBezTo>
                  <a:pt x="947173" y="773952"/>
                  <a:pt x="974440" y="693768"/>
                  <a:pt x="974440" y="609600"/>
                </a:cubicBezTo>
                <a:cubicBezTo>
                  <a:pt x="974440" y="272927"/>
                  <a:pt x="538168" y="0"/>
                  <a:pt x="0" y="0"/>
                </a:cubicBezTo>
                <a:close/>
              </a:path>
            </a:pathLst>
          </a:custGeom>
          <a:solidFill>
            <a:srgbClr val="881421"/>
          </a:solidFill>
          <a:ln w="15875" cap="flat" cmpd="sng" algn="ctr">
            <a:noFill/>
            <a:prstDash val="solid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 Bold" panose="00000800000000000000" pitchFamily="2" charset="0"/>
                <a:ea typeface="+mn-ea"/>
                <a:cs typeface="+mn-cs"/>
              </a:rPr>
              <a:t>      TRAINING ARE BASED ON BOOKS</a:t>
            </a:r>
          </a:p>
        </p:txBody>
      </p:sp>
      <p:pic>
        <p:nvPicPr>
          <p:cNvPr id="4" name="Picture 3" descr="A cover of a microsoft access database&#10;&#10;AI-generated content may be incorrect.">
            <a:extLst>
              <a:ext uri="{FF2B5EF4-FFF2-40B4-BE49-F238E27FC236}">
                <a16:creationId xmlns:a16="http://schemas.microsoft.com/office/drawing/2014/main" id="{8E31767A-156A-496F-BEC4-A958B64B69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39370">
            <a:off x="847961" y="1041951"/>
            <a:ext cx="3735954" cy="5264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11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0E7B527-BC03-D372-5B4A-BEEF3C1F7D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33E15D9-4386-6B12-6198-0FB80C5864BE}"/>
              </a:ext>
            </a:extLst>
          </p:cNvPr>
          <p:cNvSpPr/>
          <p:nvPr/>
        </p:nvSpPr>
        <p:spPr>
          <a:xfrm>
            <a:off x="517613" y="134879"/>
            <a:ext cx="55783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TRAINING ARE BASED ON BOOKS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B1668C2-E087-209B-B070-968B94796B20}"/>
              </a:ext>
            </a:extLst>
          </p:cNvPr>
          <p:cNvSpPr txBox="1"/>
          <p:nvPr/>
        </p:nvSpPr>
        <p:spPr>
          <a:xfrm>
            <a:off x="7469136" y="1181763"/>
            <a:ext cx="4625730" cy="523220"/>
          </a:xfrm>
          <a:prstGeom prst="rect">
            <a:avLst/>
          </a:prstGeom>
          <a:ln>
            <a:noFill/>
          </a:ln>
          <a:effectLst>
            <a:glow rad="228600">
              <a:schemeClr val="accent4">
                <a:satMod val="175000"/>
                <a:alpha val="40000"/>
              </a:schemeClr>
            </a:glow>
            <a:reflection blurRad="6350" stA="50000" endA="300" endPos="55000" dir="5400000" sy="-100000" algn="bl" rotWithShape="0"/>
          </a:effectLst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206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https://github.com/saidfawzy</a:t>
            </a:r>
            <a:endParaRPr lang="en-US" sz="2800" dirty="0">
              <a:solidFill>
                <a:srgbClr val="002060"/>
              </a:solidFill>
            </a:endParaRP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D41BDF06-F7AA-8530-D684-0D8D0A2E8CCF}"/>
              </a:ext>
            </a:extLst>
          </p:cNvPr>
          <p:cNvSpPr/>
          <p:nvPr/>
        </p:nvSpPr>
        <p:spPr>
          <a:xfrm>
            <a:off x="0" y="12125"/>
            <a:ext cx="12192000" cy="870364"/>
          </a:xfrm>
          <a:custGeom>
            <a:avLst/>
            <a:gdLst>
              <a:gd name="connsiteX0" fmla="*/ 0 w 13830766"/>
              <a:gd name="connsiteY0" fmla="*/ 0 h 870364"/>
              <a:gd name="connsiteX1" fmla="*/ 13830766 w 13830766"/>
              <a:gd name="connsiteY1" fmla="*/ 0 h 870364"/>
              <a:gd name="connsiteX2" fmla="*/ 13830766 w 13830766"/>
              <a:gd name="connsiteY2" fmla="*/ 870364 h 870364"/>
              <a:gd name="connsiteX3" fmla="*/ 877492 w 13830766"/>
              <a:gd name="connsiteY3" fmla="*/ 870364 h 870364"/>
              <a:gd name="connsiteX4" fmla="*/ 897864 w 13830766"/>
              <a:gd name="connsiteY4" fmla="*/ 846884 h 870364"/>
              <a:gd name="connsiteX5" fmla="*/ 974440 w 13830766"/>
              <a:gd name="connsiteY5" fmla="*/ 609600 h 870364"/>
              <a:gd name="connsiteX6" fmla="*/ 0 w 13830766"/>
              <a:gd name="connsiteY6" fmla="*/ 0 h 870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830766" h="870364">
                <a:moveTo>
                  <a:pt x="0" y="0"/>
                </a:moveTo>
                <a:lnTo>
                  <a:pt x="13830766" y="0"/>
                </a:lnTo>
                <a:lnTo>
                  <a:pt x="13830766" y="870364"/>
                </a:lnTo>
                <a:lnTo>
                  <a:pt x="877492" y="870364"/>
                </a:lnTo>
                <a:lnTo>
                  <a:pt x="897864" y="846884"/>
                </a:lnTo>
                <a:cubicBezTo>
                  <a:pt x="947173" y="773952"/>
                  <a:pt x="974440" y="693768"/>
                  <a:pt x="974440" y="609600"/>
                </a:cubicBezTo>
                <a:cubicBezTo>
                  <a:pt x="974440" y="272927"/>
                  <a:pt x="538168" y="0"/>
                  <a:pt x="0" y="0"/>
                </a:cubicBezTo>
                <a:close/>
              </a:path>
            </a:pathLst>
          </a:custGeom>
          <a:solidFill>
            <a:srgbClr val="881421"/>
          </a:solidFill>
          <a:ln w="15875" cap="flat" cmpd="sng" algn="ctr">
            <a:noFill/>
            <a:prstDash val="solid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 Bold" panose="00000800000000000000" pitchFamily="2" charset="0"/>
                <a:ea typeface="+mn-ea"/>
                <a:cs typeface="+mn-cs"/>
              </a:rPr>
              <a:t>      TRAINING ARE BASED ON BOOKS</a:t>
            </a:r>
          </a:p>
        </p:txBody>
      </p:sp>
      <p:pic>
        <p:nvPicPr>
          <p:cNvPr id="4" name="Picture 3" descr="A cover of a microsoft access database&#10;&#10;AI-generated content may be incorrect.">
            <a:extLst>
              <a:ext uri="{FF2B5EF4-FFF2-40B4-BE49-F238E27FC236}">
                <a16:creationId xmlns:a16="http://schemas.microsoft.com/office/drawing/2014/main" id="{504E6449-8053-A8DD-8E60-43EE5C31D04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50982"/>
            <a:ext cx="1912582" cy="2694893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1D6CB900-3924-C664-8166-83350B7E113F}"/>
              </a:ext>
            </a:extLst>
          </p:cNvPr>
          <p:cNvGrpSpPr/>
          <p:nvPr/>
        </p:nvGrpSpPr>
        <p:grpSpPr>
          <a:xfrm>
            <a:off x="517613" y="1194989"/>
            <a:ext cx="4453631" cy="2955993"/>
            <a:chOff x="1912582" y="2728735"/>
            <a:chExt cx="4453631" cy="2955993"/>
          </a:xfrm>
        </p:grpSpPr>
        <p:pic>
          <p:nvPicPr>
            <p:cNvPr id="2" name="Picture 1" descr="A cover of a book&#10;&#10;AI-generated content may be incorrect.">
              <a:extLst>
                <a:ext uri="{FF2B5EF4-FFF2-40B4-BE49-F238E27FC236}">
                  <a16:creationId xmlns:a16="http://schemas.microsoft.com/office/drawing/2014/main" id="{916E7B54-E0D0-8F48-B9E2-BC0D37C6ED0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2582" y="2728735"/>
              <a:ext cx="2018754" cy="2844493"/>
            </a:xfrm>
            <a:prstGeom prst="rect">
              <a:avLst/>
            </a:prstGeom>
            <a:ln w="127000" cap="rnd">
              <a:solidFill>
                <a:srgbClr val="FFFFFF"/>
              </a:solidFill>
            </a:ln>
            <a:effectLst>
              <a:outerShdw blurRad="76200" dist="95250" dir="10500000" sx="97000" sy="23000" kx="900000" algn="br" rotWithShape="0">
                <a:srgbClr val="000000">
                  <a:alpha val="20000"/>
                </a:srgbClr>
              </a:outerShdw>
            </a:effectLst>
            <a:scene3d>
              <a:camera prst="orthographicFront"/>
              <a:lightRig rig="twoPt" dir="t">
                <a:rot lat="0" lon="0" rev="7800000"/>
              </a:lightRig>
            </a:scene3d>
            <a:sp3d contourW="6350">
              <a:bevelT w="50800" h="16510"/>
              <a:contourClr>
                <a:srgbClr val="C0C0C0"/>
              </a:contourClr>
            </a:sp3d>
          </p:spPr>
        </p:pic>
        <p:pic>
          <p:nvPicPr>
            <p:cNvPr id="6" name="Picture 5" descr="A computer screen with a green computer and a green x symbol&#10;&#10;AI-generated content may be incorrect.">
              <a:extLst>
                <a:ext uri="{FF2B5EF4-FFF2-40B4-BE49-F238E27FC236}">
                  <a16:creationId xmlns:a16="http://schemas.microsoft.com/office/drawing/2014/main" id="{662CFFB3-5BD7-869A-560D-BF8F49C115A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8328" y="2728735"/>
              <a:ext cx="2097885" cy="2955993"/>
            </a:xfrm>
            <a:prstGeom prst="rect">
              <a:avLst/>
            </a:prstGeom>
            <a:ln w="127000" cap="rnd">
              <a:solidFill>
                <a:srgbClr val="FFFFFF"/>
              </a:solidFill>
            </a:ln>
            <a:effectLst>
              <a:outerShdw blurRad="76200" dist="95250" dir="10500000" sx="97000" sy="23000" kx="900000" algn="br" rotWithShape="0">
                <a:srgbClr val="000000">
                  <a:alpha val="20000"/>
                </a:srgbClr>
              </a:outerShdw>
            </a:effectLst>
            <a:scene3d>
              <a:camera prst="orthographicFront"/>
              <a:lightRig rig="twoPt" dir="t">
                <a:rot lat="0" lon="0" rev="7800000"/>
              </a:lightRig>
            </a:scene3d>
            <a:sp3d contourW="6350">
              <a:bevelT w="50800" h="16510"/>
              <a:contourClr>
                <a:srgbClr val="C0C0C0"/>
              </a:contourClr>
            </a:sp3d>
          </p:spPr>
        </p:pic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1910268E-6384-9451-B052-AD12A20DE8A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69810" y="2617235"/>
            <a:ext cx="5401524" cy="3682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4812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83F817E-2716-369B-FD8A-1079AA8F57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7A710B4-AD62-6D44-DDF2-E716A45BAE2D}"/>
              </a:ext>
            </a:extLst>
          </p:cNvPr>
          <p:cNvSpPr/>
          <p:nvPr/>
        </p:nvSpPr>
        <p:spPr>
          <a:xfrm>
            <a:off x="517613" y="134879"/>
            <a:ext cx="55783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TRAINING ARE BASED ON BOOKS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FE7FB97-DD4C-8082-6BC7-8EC3B8FAED69}"/>
              </a:ext>
            </a:extLst>
          </p:cNvPr>
          <p:cNvSpPr txBox="1"/>
          <p:nvPr/>
        </p:nvSpPr>
        <p:spPr>
          <a:xfrm>
            <a:off x="7469136" y="1181763"/>
            <a:ext cx="4625730" cy="523220"/>
          </a:xfrm>
          <a:prstGeom prst="rect">
            <a:avLst/>
          </a:prstGeom>
          <a:ln>
            <a:noFill/>
          </a:ln>
          <a:effectLst>
            <a:glow rad="228600">
              <a:schemeClr val="accent4">
                <a:satMod val="175000"/>
                <a:alpha val="40000"/>
              </a:schemeClr>
            </a:glow>
            <a:reflection blurRad="6350" stA="50000" endA="300" endPos="55000" dir="5400000" sy="-100000" algn="bl" rotWithShape="0"/>
          </a:effectLst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206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https://github.com/saidfawzy</a:t>
            </a:r>
            <a:endParaRPr lang="en-US" sz="2800" dirty="0">
              <a:solidFill>
                <a:srgbClr val="002060"/>
              </a:solidFill>
            </a:endParaRP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FA84A928-2E58-6B66-11DF-CB70C3B0337F}"/>
              </a:ext>
            </a:extLst>
          </p:cNvPr>
          <p:cNvSpPr/>
          <p:nvPr/>
        </p:nvSpPr>
        <p:spPr>
          <a:xfrm>
            <a:off x="0" y="12125"/>
            <a:ext cx="12192000" cy="870364"/>
          </a:xfrm>
          <a:custGeom>
            <a:avLst/>
            <a:gdLst>
              <a:gd name="connsiteX0" fmla="*/ 0 w 13830766"/>
              <a:gd name="connsiteY0" fmla="*/ 0 h 870364"/>
              <a:gd name="connsiteX1" fmla="*/ 13830766 w 13830766"/>
              <a:gd name="connsiteY1" fmla="*/ 0 h 870364"/>
              <a:gd name="connsiteX2" fmla="*/ 13830766 w 13830766"/>
              <a:gd name="connsiteY2" fmla="*/ 870364 h 870364"/>
              <a:gd name="connsiteX3" fmla="*/ 877492 w 13830766"/>
              <a:gd name="connsiteY3" fmla="*/ 870364 h 870364"/>
              <a:gd name="connsiteX4" fmla="*/ 897864 w 13830766"/>
              <a:gd name="connsiteY4" fmla="*/ 846884 h 870364"/>
              <a:gd name="connsiteX5" fmla="*/ 974440 w 13830766"/>
              <a:gd name="connsiteY5" fmla="*/ 609600 h 870364"/>
              <a:gd name="connsiteX6" fmla="*/ 0 w 13830766"/>
              <a:gd name="connsiteY6" fmla="*/ 0 h 870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830766" h="870364">
                <a:moveTo>
                  <a:pt x="0" y="0"/>
                </a:moveTo>
                <a:lnTo>
                  <a:pt x="13830766" y="0"/>
                </a:lnTo>
                <a:lnTo>
                  <a:pt x="13830766" y="870364"/>
                </a:lnTo>
                <a:lnTo>
                  <a:pt x="877492" y="870364"/>
                </a:lnTo>
                <a:lnTo>
                  <a:pt x="897864" y="846884"/>
                </a:lnTo>
                <a:cubicBezTo>
                  <a:pt x="947173" y="773952"/>
                  <a:pt x="974440" y="693768"/>
                  <a:pt x="974440" y="609600"/>
                </a:cubicBezTo>
                <a:cubicBezTo>
                  <a:pt x="974440" y="272927"/>
                  <a:pt x="538168" y="0"/>
                  <a:pt x="0" y="0"/>
                </a:cubicBezTo>
                <a:close/>
              </a:path>
            </a:pathLst>
          </a:custGeom>
          <a:solidFill>
            <a:srgbClr val="881421"/>
          </a:solidFill>
          <a:ln w="15875" cap="flat" cmpd="sng" algn="ctr">
            <a:noFill/>
            <a:prstDash val="solid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 Bold" panose="00000800000000000000" pitchFamily="2" charset="0"/>
                <a:ea typeface="+mn-ea"/>
                <a:cs typeface="+mn-cs"/>
              </a:rPr>
              <a:t>      TRAINING ARE BASED ON BOOKS</a:t>
            </a:r>
          </a:p>
        </p:txBody>
      </p:sp>
      <p:pic>
        <p:nvPicPr>
          <p:cNvPr id="4" name="Picture 3" descr="A cover of a microsoft access database&#10;&#10;AI-generated content may be incorrect.">
            <a:extLst>
              <a:ext uri="{FF2B5EF4-FFF2-40B4-BE49-F238E27FC236}">
                <a16:creationId xmlns:a16="http://schemas.microsoft.com/office/drawing/2014/main" id="{D7BC1327-25AD-DE4A-67E7-5B53F535357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50982"/>
            <a:ext cx="1912582" cy="2694893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CB0CBB8D-A289-B169-B64A-D5CCB53F27C9}"/>
              </a:ext>
            </a:extLst>
          </p:cNvPr>
          <p:cNvGrpSpPr/>
          <p:nvPr/>
        </p:nvGrpSpPr>
        <p:grpSpPr>
          <a:xfrm>
            <a:off x="354030" y="1162037"/>
            <a:ext cx="1912582" cy="1228171"/>
            <a:chOff x="1912582" y="2728735"/>
            <a:chExt cx="4453631" cy="2955993"/>
          </a:xfrm>
        </p:grpSpPr>
        <p:pic>
          <p:nvPicPr>
            <p:cNvPr id="2" name="Picture 1" descr="A cover of a book&#10;&#10;AI-generated content may be incorrect.">
              <a:extLst>
                <a:ext uri="{FF2B5EF4-FFF2-40B4-BE49-F238E27FC236}">
                  <a16:creationId xmlns:a16="http://schemas.microsoft.com/office/drawing/2014/main" id="{0EF40F62-098C-6556-7F4E-F91BE148D90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2582" y="2728735"/>
              <a:ext cx="2018754" cy="2844493"/>
            </a:xfrm>
            <a:prstGeom prst="rect">
              <a:avLst/>
            </a:prstGeom>
            <a:ln w="127000" cap="rnd">
              <a:solidFill>
                <a:srgbClr val="FFFFFF"/>
              </a:solidFill>
            </a:ln>
            <a:effectLst>
              <a:outerShdw blurRad="76200" dist="95250" dir="10500000" sx="97000" sy="23000" kx="900000" algn="br" rotWithShape="0">
                <a:srgbClr val="000000">
                  <a:alpha val="20000"/>
                </a:srgbClr>
              </a:outerShdw>
            </a:effectLst>
            <a:scene3d>
              <a:camera prst="orthographicFront"/>
              <a:lightRig rig="twoPt" dir="t">
                <a:rot lat="0" lon="0" rev="7800000"/>
              </a:lightRig>
            </a:scene3d>
            <a:sp3d contourW="6350">
              <a:bevelT w="50800" h="16510"/>
              <a:contourClr>
                <a:srgbClr val="C0C0C0"/>
              </a:contourClr>
            </a:sp3d>
          </p:spPr>
        </p:pic>
        <p:pic>
          <p:nvPicPr>
            <p:cNvPr id="6" name="Picture 5" descr="A computer screen with a green computer and a green x symbol&#10;&#10;AI-generated content may be incorrect.">
              <a:extLst>
                <a:ext uri="{FF2B5EF4-FFF2-40B4-BE49-F238E27FC236}">
                  <a16:creationId xmlns:a16="http://schemas.microsoft.com/office/drawing/2014/main" id="{18B79DD8-B48C-B87D-0537-2F9A6824088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8328" y="2728735"/>
              <a:ext cx="2097885" cy="2955993"/>
            </a:xfrm>
            <a:prstGeom prst="rect">
              <a:avLst/>
            </a:prstGeom>
            <a:ln w="127000" cap="rnd">
              <a:solidFill>
                <a:srgbClr val="FFFFFF"/>
              </a:solidFill>
            </a:ln>
            <a:effectLst>
              <a:outerShdw blurRad="76200" dist="95250" dir="10500000" sx="97000" sy="23000" kx="900000" algn="br" rotWithShape="0">
                <a:srgbClr val="000000">
                  <a:alpha val="20000"/>
                </a:srgbClr>
              </a:outerShdw>
            </a:effectLst>
            <a:scene3d>
              <a:camera prst="orthographicFront"/>
              <a:lightRig rig="twoPt" dir="t">
                <a:rot lat="0" lon="0" rev="7800000"/>
              </a:lightRig>
            </a:scene3d>
            <a:sp3d contourW="6350">
              <a:bevelT w="50800" h="16510"/>
              <a:contourClr>
                <a:srgbClr val="C0C0C0"/>
              </a:contourClr>
            </a:sp3d>
          </p:spPr>
        </p:pic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7232108E-61EA-7662-D60A-794EBFA403F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0446" y="2577783"/>
            <a:ext cx="2239750" cy="15268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FC7B77B-1190-DC38-E5D6-743436ACD8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89108" y="3986685"/>
            <a:ext cx="9205758" cy="2267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783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7E1DF54-5D51-A280-5138-6AB90D6B27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E67379D-2FD6-A339-486A-312A8A3A4C5B}"/>
              </a:ext>
            </a:extLst>
          </p:cNvPr>
          <p:cNvSpPr/>
          <p:nvPr/>
        </p:nvSpPr>
        <p:spPr>
          <a:xfrm>
            <a:off x="0" y="1"/>
            <a:ext cx="12192000" cy="59626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800" b="1" dirty="0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9EC47DF-FDD7-3DA6-6D1D-8BA0E74C1CE9}"/>
              </a:ext>
            </a:extLst>
          </p:cNvPr>
          <p:cNvSpPr/>
          <p:nvPr/>
        </p:nvSpPr>
        <p:spPr>
          <a:xfrm>
            <a:off x="1489161" y="621103"/>
            <a:ext cx="43458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JOINE TRAINING GROUPS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AC6C216-9029-C01A-F4CA-DD821920948F}"/>
              </a:ext>
            </a:extLst>
          </p:cNvPr>
          <p:cNvGrpSpPr/>
          <p:nvPr/>
        </p:nvGrpSpPr>
        <p:grpSpPr>
          <a:xfrm>
            <a:off x="1489161" y="1512492"/>
            <a:ext cx="7930884" cy="3050881"/>
            <a:chOff x="1489161" y="1158810"/>
            <a:chExt cx="6445879" cy="2479482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CFD1E338-141A-EE2B-022F-1DA4C51C1A89}"/>
                </a:ext>
              </a:extLst>
            </p:cNvPr>
            <p:cNvSpPr/>
            <p:nvPr/>
          </p:nvSpPr>
          <p:spPr>
            <a:xfrm>
              <a:off x="1489161" y="1158810"/>
              <a:ext cx="6445879" cy="2479482"/>
            </a:xfrm>
            <a:custGeom>
              <a:avLst/>
              <a:gdLst>
                <a:gd name="connsiteX0" fmla="*/ 0 w 4943391"/>
                <a:gd name="connsiteY0" fmla="*/ 0 h 1828800"/>
                <a:gd name="connsiteX1" fmla="*/ 3914594 w 4943391"/>
                <a:gd name="connsiteY1" fmla="*/ 0 h 1828800"/>
                <a:gd name="connsiteX2" fmla="*/ 4943391 w 4943391"/>
                <a:gd name="connsiteY2" fmla="*/ 914400 h 1828800"/>
                <a:gd name="connsiteX3" fmla="*/ 3914594 w 4943391"/>
                <a:gd name="connsiteY3" fmla="*/ 1828800 h 1828800"/>
                <a:gd name="connsiteX4" fmla="*/ 0 w 4943391"/>
                <a:gd name="connsiteY4" fmla="*/ 182880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43391" h="1828800">
                  <a:moveTo>
                    <a:pt x="0" y="0"/>
                  </a:moveTo>
                  <a:lnTo>
                    <a:pt x="3914594" y="0"/>
                  </a:lnTo>
                  <a:cubicBezTo>
                    <a:pt x="4482783" y="0"/>
                    <a:pt x="4943391" y="409391"/>
                    <a:pt x="4943391" y="914400"/>
                  </a:cubicBezTo>
                  <a:cubicBezTo>
                    <a:pt x="4943391" y="1419409"/>
                    <a:pt x="4482783" y="1828800"/>
                    <a:pt x="3914594" y="1828800"/>
                  </a:cubicBezTo>
                  <a:lnTo>
                    <a:pt x="0" y="182880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ADC625C-5775-0201-A7BB-3832248AD608}"/>
                </a:ext>
              </a:extLst>
            </p:cNvPr>
            <p:cNvGrpSpPr/>
            <p:nvPr/>
          </p:nvGrpSpPr>
          <p:grpSpPr>
            <a:xfrm>
              <a:off x="3455974" y="1449545"/>
              <a:ext cx="3961157" cy="2028961"/>
              <a:chOff x="706574" y="5212427"/>
              <a:chExt cx="3961157" cy="2028961"/>
            </a:xfrm>
          </p:grpSpPr>
          <p:pic>
            <p:nvPicPr>
              <p:cNvPr id="14" name="Picture 13" descr="A green circle with a white phone logo&#10;&#10;Description automatically generated">
                <a:extLst>
                  <a:ext uri="{FF2B5EF4-FFF2-40B4-BE49-F238E27FC236}">
                    <a16:creationId xmlns:a16="http://schemas.microsoft.com/office/drawing/2014/main" id="{C72087E3-46DB-1B7A-EC83-242C606CE8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6574" y="5736347"/>
                <a:ext cx="520675" cy="457200"/>
              </a:xfrm>
              <a:prstGeom prst="rect">
                <a:avLst/>
              </a:prstGeom>
            </p:spPr>
          </p:pic>
          <p:pic>
            <p:nvPicPr>
              <p:cNvPr id="15" name="Picture 14" descr="A blue circle with white letters on it&#10;&#10;Description automatically generated">
                <a:extLst>
                  <a:ext uri="{FF2B5EF4-FFF2-40B4-BE49-F238E27FC236}">
                    <a16:creationId xmlns:a16="http://schemas.microsoft.com/office/drawing/2014/main" id="{D9C0BD25-1395-C1DF-CF6C-ADC0E9EFDB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6574" y="6260267"/>
                <a:ext cx="530142" cy="457200"/>
              </a:xfrm>
              <a:prstGeom prst="rect">
                <a:avLst/>
              </a:prstGeom>
            </p:spPr>
          </p:pic>
          <p:pic>
            <p:nvPicPr>
              <p:cNvPr id="16" name="Picture 15" descr="A blue circle with a white letter f on it&#10;&#10;Description automatically generated">
                <a:extLst>
                  <a:ext uri="{FF2B5EF4-FFF2-40B4-BE49-F238E27FC236}">
                    <a16:creationId xmlns:a16="http://schemas.microsoft.com/office/drawing/2014/main" id="{9C720855-E3D1-17A3-E196-506F8FBBDC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6574" y="6784188"/>
                <a:ext cx="531280" cy="457200"/>
              </a:xfrm>
              <a:prstGeom prst="rect">
                <a:avLst/>
              </a:prstGeom>
            </p:spPr>
          </p:pic>
          <p:sp>
            <p:nvSpPr>
              <p:cNvPr id="17" name="TextBox 16">
                <a:hlinkClick r:id="rId6"/>
                <a:extLst>
                  <a:ext uri="{FF2B5EF4-FFF2-40B4-BE49-F238E27FC236}">
                    <a16:creationId xmlns:a16="http://schemas.microsoft.com/office/drawing/2014/main" id="{A984AE2A-CE6F-64C9-AFE6-3869CFB90174}"/>
                  </a:ext>
                </a:extLst>
              </p:cNvPr>
              <p:cNvSpPr txBox="1"/>
              <p:nvPr/>
            </p:nvSpPr>
            <p:spPr>
              <a:xfrm>
                <a:off x="1541651" y="6784188"/>
                <a:ext cx="312608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000" dirty="0">
                    <a:solidFill>
                      <a:srgbClr val="0070C0"/>
                    </a:solidFill>
                    <a:hlinkClick r:id="rId6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Facebook Group</a:t>
                </a:r>
                <a:endParaRPr lang="en-US" sz="2000" dirty="0">
                  <a:solidFill>
                    <a:srgbClr val="0070C0"/>
                  </a:solidFill>
                </a:endParaRP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CB4807D-F758-1823-D6D8-760ED5FE96FD}"/>
                  </a:ext>
                </a:extLst>
              </p:cNvPr>
              <p:cNvSpPr txBox="1"/>
              <p:nvPr/>
            </p:nvSpPr>
            <p:spPr>
              <a:xfrm>
                <a:off x="1486190" y="5770369"/>
                <a:ext cx="2704583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000" dirty="0">
                    <a:solidFill>
                      <a:srgbClr val="0070C0"/>
                    </a:solidFill>
                    <a:hlinkClick r:id="rId7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WhatsApp Group</a:t>
                </a:r>
                <a:endParaRPr lang="en-US" sz="2000" dirty="0">
                  <a:solidFill>
                    <a:srgbClr val="0070C0"/>
                  </a:solidFill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BB51D22-4170-58A5-CB87-649D2A354200}"/>
                  </a:ext>
                </a:extLst>
              </p:cNvPr>
              <p:cNvSpPr txBox="1"/>
              <p:nvPr/>
            </p:nvSpPr>
            <p:spPr>
              <a:xfrm>
                <a:off x="1486190" y="5240972"/>
                <a:ext cx="2606742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000" dirty="0">
                    <a:solidFill>
                      <a:srgbClr val="0070C0"/>
                    </a:solidFill>
                    <a:hlinkClick r:id="rId8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Telegram Group</a:t>
                </a:r>
                <a:endParaRPr lang="en-US" sz="2000" dirty="0">
                  <a:solidFill>
                    <a:srgbClr val="0070C0"/>
                  </a:solidFill>
                </a:endParaRPr>
              </a:p>
            </p:txBody>
          </p:sp>
          <p:pic>
            <p:nvPicPr>
              <p:cNvPr id="20" name="Picture 19" descr="A blue circle with a white triangle in the middle&#10;&#10;Description automatically generated">
                <a:extLst>
                  <a:ext uri="{FF2B5EF4-FFF2-40B4-BE49-F238E27FC236}">
                    <a16:creationId xmlns:a16="http://schemas.microsoft.com/office/drawing/2014/main" id="{96808C3F-1B28-7819-9C5D-615752533D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6574" y="5212427"/>
                <a:ext cx="539236" cy="457200"/>
              </a:xfrm>
              <a:prstGeom prst="rect">
                <a:avLst/>
              </a:prstGeom>
            </p:spPr>
          </p:pic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AF830FE-FC9B-E764-D245-EF33132A19D2}"/>
                  </a:ext>
                </a:extLst>
              </p:cNvPr>
              <p:cNvSpPr txBox="1"/>
              <p:nvPr/>
            </p:nvSpPr>
            <p:spPr>
              <a:xfrm>
                <a:off x="1541651" y="6243530"/>
                <a:ext cx="2593661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>
                  <a:defRPr sz="2000">
                    <a:solidFill>
                      <a:srgbClr val="0070C0"/>
                    </a:solidFill>
                  </a:defRPr>
                </a:lvl1pPr>
              </a:lstStyle>
              <a:p>
                <a:r>
                  <a:rPr lang="en-US" dirty="0">
                    <a:hlinkClick r:id="rId10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LinkedIn Group</a:t>
                </a:r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83384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819151" y="2562306"/>
            <a:ext cx="2545377" cy="3143842"/>
            <a:chOff x="981075" y="3240488"/>
            <a:chExt cx="2545377" cy="3143842"/>
          </a:xfrm>
        </p:grpSpPr>
        <p:pic>
          <p:nvPicPr>
            <p:cNvPr id="2050" name="Picture 2" descr="http://www.equinoxpub.com/blog/wp-content/uploads/2014/09/Religion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1075" y="3240488"/>
              <a:ext cx="2308225" cy="22205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/>
            <p:cNvSpPr/>
            <p:nvPr/>
          </p:nvSpPr>
          <p:spPr>
            <a:xfrm>
              <a:off x="981075" y="5461000"/>
              <a:ext cx="2545377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1" cap="none" spc="50" dirty="0">
                  <a:ln w="0"/>
                  <a:solidFill>
                    <a:srgbClr val="C00000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</a:rPr>
                <a:t>Religion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4720085" y="2359106"/>
            <a:ext cx="2352675" cy="3347042"/>
            <a:chOff x="4384096" y="3189688"/>
            <a:chExt cx="2352675" cy="3347042"/>
          </a:xfrm>
        </p:grpSpPr>
        <p:pic>
          <p:nvPicPr>
            <p:cNvPr id="2054" name="Picture 6" descr="http://www.commlawblog.com/files/2014/10/political-candidate-1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84096" y="3189688"/>
              <a:ext cx="2352675" cy="2143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/>
            <p:cNvSpPr/>
            <p:nvPr/>
          </p:nvSpPr>
          <p:spPr>
            <a:xfrm>
              <a:off x="4384096" y="5613400"/>
              <a:ext cx="1911164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1" cap="none" spc="50" dirty="0">
                  <a:ln w="0"/>
                  <a:solidFill>
                    <a:srgbClr val="C00000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</a:rPr>
                <a:t>Policy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8486059" y="2681303"/>
            <a:ext cx="3019425" cy="3024845"/>
            <a:chOff x="8480425" y="3359485"/>
            <a:chExt cx="3019425" cy="3024845"/>
          </a:xfrm>
        </p:grpSpPr>
        <p:sp>
          <p:nvSpPr>
            <p:cNvPr id="5" name="Rectangle 4"/>
            <p:cNvSpPr/>
            <p:nvPr/>
          </p:nvSpPr>
          <p:spPr>
            <a:xfrm>
              <a:off x="8772525" y="5461000"/>
              <a:ext cx="2097049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1" cap="none" spc="50" dirty="0">
                  <a:ln w="0"/>
                  <a:solidFill>
                    <a:srgbClr val="C00000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</a:rPr>
                <a:t>Soccer</a:t>
              </a:r>
            </a:p>
          </p:txBody>
        </p:sp>
        <p:pic>
          <p:nvPicPr>
            <p:cNvPr id="2056" name="Picture 8" descr="http://www.wired.com/wp-content/uploads/images_blogs/playbook/2012/10/soccer-arsenal-v-liverpool.jp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80425" y="3359485"/>
              <a:ext cx="3019425" cy="2007918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Rectangle 6"/>
          <p:cNvSpPr/>
          <p:nvPr/>
        </p:nvSpPr>
        <p:spPr>
          <a:xfrm>
            <a:off x="1" y="153158"/>
            <a:ext cx="12191999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You are Allowed to Talk </a:t>
            </a:r>
          </a:p>
          <a:p>
            <a:pPr algn="ctr"/>
            <a:r>
              <a:rPr lang="en-US" sz="5400" b="1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about anything except </a:t>
            </a:r>
          </a:p>
        </p:txBody>
      </p:sp>
    </p:spTree>
    <p:extLst>
      <p:ext uri="{BB962C8B-B14F-4D97-AF65-F5344CB8AC3E}">
        <p14:creationId xmlns:p14="http://schemas.microsoft.com/office/powerpoint/2010/main" val="2581677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C02EE28-B3E6-F332-39F5-78CC80E181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3697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688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9497FAC-FA27-6154-F630-7A27A9D020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hank You PNGs for Free Download">
            <a:extLst>
              <a:ext uri="{FF2B5EF4-FFF2-40B4-BE49-F238E27FC236}">
                <a16:creationId xmlns:a16="http://schemas.microsoft.com/office/drawing/2014/main" id="{D86052A5-E49F-683D-11A4-EE05211AFD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595438"/>
            <a:ext cx="7620000" cy="3667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77681D0-AC47-9F1C-86EB-00B477AAF4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553" y="150495"/>
            <a:ext cx="4541914" cy="1310754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1EB5D2BA-1C9F-2E32-0DFA-57489C3BCA4B}"/>
              </a:ext>
            </a:extLst>
          </p:cNvPr>
          <p:cNvSpPr txBox="1">
            <a:spLocks/>
          </p:cNvSpPr>
          <p:nvPr/>
        </p:nvSpPr>
        <p:spPr>
          <a:xfrm>
            <a:off x="437085" y="6313683"/>
            <a:ext cx="4544490" cy="90194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Said Fawzy</a:t>
            </a:r>
          </a:p>
        </p:txBody>
      </p:sp>
    </p:spTree>
    <p:extLst>
      <p:ext uri="{BB962C8B-B14F-4D97-AF65-F5344CB8AC3E}">
        <p14:creationId xmlns:p14="http://schemas.microsoft.com/office/powerpoint/2010/main" val="2694126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DAAAFA52-2474-258A-F57A-A3B779811B1F}"/>
              </a:ext>
            </a:extLst>
          </p:cNvPr>
          <p:cNvGrpSpPr/>
          <p:nvPr/>
        </p:nvGrpSpPr>
        <p:grpSpPr>
          <a:xfrm>
            <a:off x="-10783406" y="0"/>
            <a:ext cx="14741135" cy="6858000"/>
            <a:chOff x="-10783406" y="0"/>
            <a:chExt cx="14741135" cy="6858000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4A1D91F4-EB01-E39B-1ECA-1EA5A3CC9078}"/>
                </a:ext>
              </a:extLst>
            </p:cNvPr>
            <p:cNvGrpSpPr/>
            <p:nvPr/>
          </p:nvGrpSpPr>
          <p:grpSpPr>
            <a:xfrm>
              <a:off x="-10783406" y="0"/>
              <a:ext cx="14741135" cy="6858000"/>
              <a:chOff x="0" y="0"/>
              <a:chExt cx="12182756" cy="6858000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0FC04BD5-5FD9-B3E5-CE88-D571F32BFF0A}"/>
                  </a:ext>
                </a:extLst>
              </p:cNvPr>
              <p:cNvSpPr/>
              <p:nvPr/>
            </p:nvSpPr>
            <p:spPr>
              <a:xfrm>
                <a:off x="0" y="0"/>
                <a:ext cx="12182756" cy="6858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215900" dist="38100" sx="101000" sy="101000" algn="ctr" rotWithShape="0">
                  <a:schemeClr val="tx1">
                    <a:alpha val="3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600" dirty="0">
                  <a:solidFill>
                    <a:schemeClr val="tx1"/>
                  </a:solidFill>
                  <a:latin typeface="Tw Cen MT" panose="020B0602020104020603" pitchFamily="34" charset="0"/>
                </a:endParaRPr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620CF9B1-5EE1-B23B-FB1C-04CEF48C968E}"/>
                  </a:ext>
                </a:extLst>
              </p:cNvPr>
              <p:cNvSpPr/>
              <p:nvPr/>
            </p:nvSpPr>
            <p:spPr>
              <a:xfrm flipH="1">
                <a:off x="11323774" y="2624282"/>
                <a:ext cx="858982" cy="1609436"/>
              </a:xfrm>
              <a:custGeom>
                <a:avLst/>
                <a:gdLst>
                  <a:gd name="connsiteX0" fmla="*/ 60037 w 868219"/>
                  <a:gd name="connsiteY0" fmla="*/ 0 h 1609436"/>
                  <a:gd name="connsiteX1" fmla="*/ 868219 w 868219"/>
                  <a:gd name="connsiteY1" fmla="*/ 804718 h 1609436"/>
                  <a:gd name="connsiteX2" fmla="*/ 60037 w 868219"/>
                  <a:gd name="connsiteY2" fmla="*/ 1609436 h 1609436"/>
                  <a:gd name="connsiteX3" fmla="*/ 0 w 868219"/>
                  <a:gd name="connsiteY3" fmla="*/ 1603410 h 1609436"/>
                  <a:gd name="connsiteX4" fmla="*/ 0 w 868219"/>
                  <a:gd name="connsiteY4" fmla="*/ 6026 h 1609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68219" h="1609436">
                    <a:moveTo>
                      <a:pt x="60037" y="0"/>
                    </a:moveTo>
                    <a:cubicBezTo>
                      <a:pt x="506384" y="0"/>
                      <a:pt x="868219" y="360285"/>
                      <a:pt x="868219" y="804718"/>
                    </a:cubicBezTo>
                    <a:cubicBezTo>
                      <a:pt x="868219" y="1249151"/>
                      <a:pt x="506384" y="1609436"/>
                      <a:pt x="60037" y="1609436"/>
                    </a:cubicBezTo>
                    <a:lnTo>
                      <a:pt x="0" y="1603410"/>
                    </a:lnTo>
                    <a:lnTo>
                      <a:pt x="0" y="6026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square" rtlCol="0" anchor="ctr">
                <a:noAutofit/>
              </a:bodyPr>
              <a:lstStyle/>
              <a:p>
                <a:pPr algn="ctr"/>
                <a:r>
                  <a:rPr lang="en-US" sz="3200" dirty="0">
                    <a:solidFill>
                      <a:schemeClr val="bg1">
                        <a:lumMod val="95000"/>
                      </a:schemeClr>
                    </a:solidFill>
                    <a:latin typeface="Tw Cen MT" panose="020B0602020104020603" pitchFamily="34" charset="0"/>
                  </a:rPr>
                  <a:t>JOB</a:t>
                </a:r>
                <a:endParaRPr lang="en-US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5C02432-CF3F-CF02-77FE-E6EF29F80172}"/>
                </a:ext>
              </a:extLst>
            </p:cNvPr>
            <p:cNvGrpSpPr/>
            <p:nvPr/>
          </p:nvGrpSpPr>
          <p:grpSpPr>
            <a:xfrm>
              <a:off x="-3375206" y="143494"/>
              <a:ext cx="6473953" cy="5845826"/>
              <a:chOff x="-3375206" y="143494"/>
              <a:chExt cx="6473953" cy="5845826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F3D4F1EF-3F90-5D20-795B-90F32F2E43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-1213819" y="143494"/>
                <a:ext cx="2151178" cy="2136081"/>
              </a:xfrm>
              <a:prstGeom prst="ellipse">
                <a:avLst/>
              </a:prstGeom>
              <a:ln w="63500" cap="rnd">
                <a:solidFill>
                  <a:srgbClr val="333333"/>
                </a:solidFill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1256A621-72FB-CFD4-90DE-BCEC49A8BC5E}"/>
                  </a:ext>
                </a:extLst>
              </p:cNvPr>
              <p:cNvGrpSpPr/>
              <p:nvPr/>
            </p:nvGrpSpPr>
            <p:grpSpPr>
              <a:xfrm>
                <a:off x="-3375206" y="2825496"/>
                <a:ext cx="6473953" cy="3163824"/>
                <a:chOff x="-3375206" y="2825496"/>
                <a:chExt cx="6473953" cy="3163824"/>
              </a:xfrm>
            </p:grpSpPr>
            <p:sp>
              <p:nvSpPr>
                <p:cNvPr id="3" name="Subtitle 2">
                  <a:extLst>
                    <a:ext uri="{FF2B5EF4-FFF2-40B4-BE49-F238E27FC236}">
                      <a16:creationId xmlns:a16="http://schemas.microsoft.com/office/drawing/2014/main" id="{F47CA157-2AF2-E9B7-B2F5-743C7E5FBC23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-3375206" y="2825496"/>
                  <a:ext cx="6473953" cy="3163824"/>
                </a:xfrm>
                <a:prstGeom prst="rect">
                  <a:avLst/>
                </a:prstGeom>
              </p:spPr>
              <p:txBody>
                <a:bodyPr>
                  <a:normAutofit lnSpcReduction="10000"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buNone/>
                  </a:pPr>
                  <a:r>
                    <a:rPr lang="en-US" sz="5400" b="1" dirty="0">
                      <a:solidFill>
                        <a:srgbClr val="002060"/>
                      </a:solidFill>
                      <a:latin typeface="Arial Black" panose="020B0A04020102020204" pitchFamily="34" charset="0"/>
                    </a:rPr>
                    <a:t>Said Fawzy</a:t>
                  </a:r>
                </a:p>
                <a:p>
                  <a:pPr marL="0" indent="0" algn="ctr">
                    <a:buNone/>
                  </a:pPr>
                  <a:r>
                    <a:rPr lang="en-US" b="1" dirty="0">
                      <a:solidFill>
                        <a:srgbClr val="002060"/>
                      </a:solidFill>
                      <a:latin typeface="Arial Black" panose="020B0A04020102020204" pitchFamily="34" charset="0"/>
                    </a:rPr>
                    <a:t>Manager of Information Center</a:t>
                  </a:r>
                </a:p>
                <a:p>
                  <a:pPr marL="0" indent="0" algn="ctr">
                    <a:buNone/>
                  </a:pPr>
                  <a:r>
                    <a:rPr lang="en-US" b="1" dirty="0">
                      <a:solidFill>
                        <a:srgbClr val="002060"/>
                      </a:solidFill>
                      <a:latin typeface="Arial Black" panose="020B0A04020102020204" pitchFamily="34" charset="0"/>
                    </a:rPr>
                    <a:t>Quality Manager</a:t>
                  </a:r>
                </a:p>
                <a:p>
                  <a:pPr marL="0" indent="0" algn="ctr">
                    <a:buNone/>
                  </a:pPr>
                  <a:r>
                    <a:rPr lang="en-US" b="1" dirty="0">
                      <a:solidFill>
                        <a:srgbClr val="002060"/>
                      </a:solidFill>
                      <a:latin typeface="Arial Black" panose="020B0A04020102020204" pitchFamily="34" charset="0"/>
                    </a:rPr>
                    <a:t>Tendering Department</a:t>
                  </a:r>
                  <a:endParaRPr lang="ar-EG" b="1" dirty="0">
                    <a:solidFill>
                      <a:srgbClr val="002060"/>
                    </a:solidFill>
                    <a:latin typeface="Arial Black" panose="020B0A04020102020204" pitchFamily="34" charset="0"/>
                  </a:endParaRPr>
                </a:p>
                <a:p>
                  <a:pPr marL="0" indent="0" algn="ctr">
                    <a:buNone/>
                  </a:pPr>
                  <a:endParaRPr lang="en-US" b="1" dirty="0">
                    <a:solidFill>
                      <a:srgbClr val="002060"/>
                    </a:solidFill>
                    <a:latin typeface="Arial Black" panose="020B0A04020102020204" pitchFamily="34" charset="0"/>
                  </a:endParaRPr>
                </a:p>
                <a:p>
                  <a:pPr marL="0" indent="0" algn="ctr">
                    <a:buNone/>
                  </a:pPr>
                  <a:r>
                    <a:rPr lang="en-US" b="1" dirty="0">
                      <a:solidFill>
                        <a:srgbClr val="002060"/>
                      </a:solidFill>
                      <a:latin typeface="Arial Black" panose="020B0A04020102020204" pitchFamily="34" charset="0"/>
                    </a:rPr>
                    <a:t>Arab Contractors </a:t>
                  </a:r>
                </a:p>
              </p:txBody>
            </p:sp>
            <p:pic>
              <p:nvPicPr>
                <p:cNvPr id="6" name="Picture 5" descr="Logo, icon&#10;&#10;Description automatically generated">
                  <a:extLst>
                    <a:ext uri="{FF2B5EF4-FFF2-40B4-BE49-F238E27FC236}">
                      <a16:creationId xmlns:a16="http://schemas.microsoft.com/office/drawing/2014/main" id="{0EA3409C-75EA-A5C3-A1E1-E183D25D26C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3020671" y="4811523"/>
                  <a:ext cx="1115522" cy="969376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E4E75DA-832F-D693-741B-4A75A9586492}"/>
              </a:ext>
            </a:extLst>
          </p:cNvPr>
          <p:cNvGrpSpPr/>
          <p:nvPr/>
        </p:nvGrpSpPr>
        <p:grpSpPr>
          <a:xfrm>
            <a:off x="-11332970" y="0"/>
            <a:ext cx="14741135" cy="6858000"/>
            <a:chOff x="0" y="0"/>
            <a:chExt cx="12182756" cy="6858000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8BBEDDF-6CD7-E92A-7E54-77B05E15EFA8}"/>
                </a:ext>
              </a:extLst>
            </p:cNvPr>
            <p:cNvSpPr/>
            <p:nvPr/>
          </p:nvSpPr>
          <p:spPr>
            <a:xfrm>
              <a:off x="0" y="0"/>
              <a:ext cx="12182756" cy="685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tx1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888446E2-D92A-6D53-602B-CBE67A4F3548}"/>
                </a:ext>
              </a:extLst>
            </p:cNvPr>
            <p:cNvSpPr/>
            <p:nvPr/>
          </p:nvSpPr>
          <p:spPr>
            <a:xfrm flipH="1">
              <a:off x="11323774" y="2624282"/>
              <a:ext cx="858982" cy="1609436"/>
            </a:xfrm>
            <a:custGeom>
              <a:avLst/>
              <a:gdLst>
                <a:gd name="connsiteX0" fmla="*/ 60037 w 868219"/>
                <a:gd name="connsiteY0" fmla="*/ 0 h 1609436"/>
                <a:gd name="connsiteX1" fmla="*/ 868219 w 868219"/>
                <a:gd name="connsiteY1" fmla="*/ 804718 h 1609436"/>
                <a:gd name="connsiteX2" fmla="*/ 60037 w 868219"/>
                <a:gd name="connsiteY2" fmla="*/ 1609436 h 1609436"/>
                <a:gd name="connsiteX3" fmla="*/ 0 w 868219"/>
                <a:gd name="connsiteY3" fmla="*/ 1603410 h 1609436"/>
                <a:gd name="connsiteX4" fmla="*/ 0 w 868219"/>
                <a:gd name="connsiteY4" fmla="*/ 6026 h 1609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8219" h="1609436">
                  <a:moveTo>
                    <a:pt x="60037" y="0"/>
                  </a:moveTo>
                  <a:cubicBezTo>
                    <a:pt x="506384" y="0"/>
                    <a:pt x="868219" y="360285"/>
                    <a:pt x="868219" y="804718"/>
                  </a:cubicBezTo>
                  <a:cubicBezTo>
                    <a:pt x="868219" y="1249151"/>
                    <a:pt x="506384" y="1609436"/>
                    <a:pt x="60037" y="1609436"/>
                  </a:cubicBezTo>
                  <a:lnTo>
                    <a:pt x="0" y="1603410"/>
                  </a:lnTo>
                  <a:lnTo>
                    <a:pt x="0" y="6026"/>
                  </a:lnTo>
                  <a:close/>
                </a:path>
              </a:pathLst>
            </a:custGeom>
            <a:solidFill>
              <a:srgbClr val="FF33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wrap="square" rtlCol="0" anchor="ctr">
              <a:noAutofit/>
            </a:bodyPr>
            <a:lstStyle/>
            <a:p>
              <a:pPr algn="ctr"/>
              <a:r>
                <a:rPr lang="en-US" sz="3200" dirty="0" err="1">
                  <a:solidFill>
                    <a:schemeClr val="bg1">
                      <a:lumMod val="95000"/>
                    </a:schemeClr>
                  </a:solidFill>
                  <a:latin typeface="Tw Cen MT" panose="020B0602020104020603" pitchFamily="34" charset="0"/>
                </a:rPr>
                <a:t>Quali</a:t>
              </a:r>
              <a:endParaRPr 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E8E91CA-F033-D465-E46F-F13C30D190EB}"/>
              </a:ext>
            </a:extLst>
          </p:cNvPr>
          <p:cNvGrpSpPr/>
          <p:nvPr/>
        </p:nvGrpSpPr>
        <p:grpSpPr>
          <a:xfrm>
            <a:off x="-11917170" y="0"/>
            <a:ext cx="14741135" cy="6858000"/>
            <a:chOff x="0" y="0"/>
            <a:chExt cx="12182756" cy="6858000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F4425B2-FA6F-5DD4-1CC3-466CD9E7AC9E}"/>
                </a:ext>
              </a:extLst>
            </p:cNvPr>
            <p:cNvSpPr/>
            <p:nvPr/>
          </p:nvSpPr>
          <p:spPr>
            <a:xfrm>
              <a:off x="0" y="0"/>
              <a:ext cx="12182756" cy="685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tx1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465D99AA-1B29-D35A-9C39-BA276151A346}"/>
                </a:ext>
              </a:extLst>
            </p:cNvPr>
            <p:cNvSpPr/>
            <p:nvPr/>
          </p:nvSpPr>
          <p:spPr>
            <a:xfrm flipH="1">
              <a:off x="11323774" y="2624282"/>
              <a:ext cx="858982" cy="1609436"/>
            </a:xfrm>
            <a:custGeom>
              <a:avLst/>
              <a:gdLst>
                <a:gd name="connsiteX0" fmla="*/ 60037 w 868219"/>
                <a:gd name="connsiteY0" fmla="*/ 0 h 1609436"/>
                <a:gd name="connsiteX1" fmla="*/ 868219 w 868219"/>
                <a:gd name="connsiteY1" fmla="*/ 804718 h 1609436"/>
                <a:gd name="connsiteX2" fmla="*/ 60037 w 868219"/>
                <a:gd name="connsiteY2" fmla="*/ 1609436 h 1609436"/>
                <a:gd name="connsiteX3" fmla="*/ 0 w 868219"/>
                <a:gd name="connsiteY3" fmla="*/ 1603410 h 1609436"/>
                <a:gd name="connsiteX4" fmla="*/ 0 w 868219"/>
                <a:gd name="connsiteY4" fmla="*/ 6026 h 1609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8219" h="1609436">
                  <a:moveTo>
                    <a:pt x="60037" y="0"/>
                  </a:moveTo>
                  <a:cubicBezTo>
                    <a:pt x="506384" y="0"/>
                    <a:pt x="868219" y="360285"/>
                    <a:pt x="868219" y="804718"/>
                  </a:cubicBezTo>
                  <a:cubicBezTo>
                    <a:pt x="868219" y="1249151"/>
                    <a:pt x="506384" y="1609436"/>
                    <a:pt x="60037" y="1609436"/>
                  </a:cubicBezTo>
                  <a:lnTo>
                    <a:pt x="0" y="1603410"/>
                  </a:lnTo>
                  <a:lnTo>
                    <a:pt x="0" y="6026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wrap="square" rtlCol="0" anchor="ctr">
              <a:noAutofit/>
            </a:bodyPr>
            <a:lstStyle/>
            <a:p>
              <a:pPr algn="ctr"/>
              <a:r>
                <a:rPr lang="en-US" sz="2800" dirty="0">
                  <a:solidFill>
                    <a:schemeClr val="bg1">
                      <a:lumMod val="95000"/>
                    </a:schemeClr>
                  </a:solidFill>
                  <a:latin typeface="Tw Cen MT" panose="020B0602020104020603" pitchFamily="34" charset="0"/>
                </a:rPr>
                <a:t>Certif.</a:t>
              </a:r>
              <a:endParaRPr lang="en-US" sz="16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32577D2-D072-EFEA-F499-9D1B3DED48FA}"/>
              </a:ext>
            </a:extLst>
          </p:cNvPr>
          <p:cNvGrpSpPr/>
          <p:nvPr/>
        </p:nvGrpSpPr>
        <p:grpSpPr>
          <a:xfrm>
            <a:off x="-12501370" y="0"/>
            <a:ext cx="14741135" cy="6858000"/>
            <a:chOff x="0" y="0"/>
            <a:chExt cx="12182756" cy="6858000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A6AF55D-17D4-6BDB-9E8D-D5FD3E59E783}"/>
                </a:ext>
              </a:extLst>
            </p:cNvPr>
            <p:cNvSpPr/>
            <p:nvPr/>
          </p:nvSpPr>
          <p:spPr>
            <a:xfrm>
              <a:off x="0" y="0"/>
              <a:ext cx="12182756" cy="685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tx1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8E259ACF-A8FD-68E3-C936-B9B7C72EA2EA}"/>
                </a:ext>
              </a:extLst>
            </p:cNvPr>
            <p:cNvSpPr/>
            <p:nvPr/>
          </p:nvSpPr>
          <p:spPr>
            <a:xfrm flipH="1">
              <a:off x="11323774" y="2624282"/>
              <a:ext cx="858982" cy="1609436"/>
            </a:xfrm>
            <a:custGeom>
              <a:avLst/>
              <a:gdLst>
                <a:gd name="connsiteX0" fmla="*/ 60037 w 868219"/>
                <a:gd name="connsiteY0" fmla="*/ 0 h 1609436"/>
                <a:gd name="connsiteX1" fmla="*/ 868219 w 868219"/>
                <a:gd name="connsiteY1" fmla="*/ 804718 h 1609436"/>
                <a:gd name="connsiteX2" fmla="*/ 60037 w 868219"/>
                <a:gd name="connsiteY2" fmla="*/ 1609436 h 1609436"/>
                <a:gd name="connsiteX3" fmla="*/ 0 w 868219"/>
                <a:gd name="connsiteY3" fmla="*/ 1603410 h 1609436"/>
                <a:gd name="connsiteX4" fmla="*/ 0 w 868219"/>
                <a:gd name="connsiteY4" fmla="*/ 6026 h 1609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8219" h="1609436">
                  <a:moveTo>
                    <a:pt x="60037" y="0"/>
                  </a:moveTo>
                  <a:cubicBezTo>
                    <a:pt x="506384" y="0"/>
                    <a:pt x="868219" y="360285"/>
                    <a:pt x="868219" y="804718"/>
                  </a:cubicBezTo>
                  <a:cubicBezTo>
                    <a:pt x="868219" y="1249151"/>
                    <a:pt x="506384" y="1609436"/>
                    <a:pt x="60037" y="1609436"/>
                  </a:cubicBezTo>
                  <a:lnTo>
                    <a:pt x="0" y="1603410"/>
                  </a:lnTo>
                  <a:lnTo>
                    <a:pt x="0" y="6026"/>
                  </a:ln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wrap="square" rtlCol="0" anchor="ctr">
              <a:noAutofit/>
            </a:bodyPr>
            <a:lstStyle/>
            <a:p>
              <a:pPr algn="ctr"/>
              <a:r>
                <a:rPr lang="en-US" sz="2800" dirty="0">
                  <a:solidFill>
                    <a:schemeClr val="bg1">
                      <a:lumMod val="95000"/>
                    </a:schemeClr>
                  </a:solidFill>
                  <a:latin typeface="Tw Cen MT" panose="020B0602020104020603" pitchFamily="34" charset="0"/>
                </a:rPr>
                <a:t>Cert.</a:t>
              </a:r>
              <a:endParaRPr lang="en-US" sz="16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5138CA6-40E4-6230-2813-7977FD0F0CEF}"/>
              </a:ext>
            </a:extLst>
          </p:cNvPr>
          <p:cNvGrpSpPr/>
          <p:nvPr/>
        </p:nvGrpSpPr>
        <p:grpSpPr>
          <a:xfrm>
            <a:off x="-13068252" y="0"/>
            <a:ext cx="14741135" cy="6858000"/>
            <a:chOff x="0" y="0"/>
            <a:chExt cx="12182756" cy="685800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41BDBED-BE2F-D51B-D2B3-1E2CFD8018F0}"/>
                </a:ext>
              </a:extLst>
            </p:cNvPr>
            <p:cNvSpPr/>
            <p:nvPr/>
          </p:nvSpPr>
          <p:spPr>
            <a:xfrm>
              <a:off x="0" y="0"/>
              <a:ext cx="12182756" cy="685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tx1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07BDAFC3-30AD-8138-C365-7BBE9576BBC7}"/>
                </a:ext>
              </a:extLst>
            </p:cNvPr>
            <p:cNvSpPr/>
            <p:nvPr/>
          </p:nvSpPr>
          <p:spPr>
            <a:xfrm flipH="1">
              <a:off x="11323774" y="2624282"/>
              <a:ext cx="858982" cy="1609436"/>
            </a:xfrm>
            <a:custGeom>
              <a:avLst/>
              <a:gdLst>
                <a:gd name="connsiteX0" fmla="*/ 60037 w 868219"/>
                <a:gd name="connsiteY0" fmla="*/ 0 h 1609436"/>
                <a:gd name="connsiteX1" fmla="*/ 868219 w 868219"/>
                <a:gd name="connsiteY1" fmla="*/ 804718 h 1609436"/>
                <a:gd name="connsiteX2" fmla="*/ 60037 w 868219"/>
                <a:gd name="connsiteY2" fmla="*/ 1609436 h 1609436"/>
                <a:gd name="connsiteX3" fmla="*/ 0 w 868219"/>
                <a:gd name="connsiteY3" fmla="*/ 1603410 h 1609436"/>
                <a:gd name="connsiteX4" fmla="*/ 0 w 868219"/>
                <a:gd name="connsiteY4" fmla="*/ 6026 h 1609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8219" h="1609436">
                  <a:moveTo>
                    <a:pt x="60037" y="0"/>
                  </a:moveTo>
                  <a:cubicBezTo>
                    <a:pt x="506384" y="0"/>
                    <a:pt x="868219" y="360285"/>
                    <a:pt x="868219" y="804718"/>
                  </a:cubicBezTo>
                  <a:cubicBezTo>
                    <a:pt x="868219" y="1249151"/>
                    <a:pt x="506384" y="1609436"/>
                    <a:pt x="60037" y="1609436"/>
                  </a:cubicBezTo>
                  <a:lnTo>
                    <a:pt x="0" y="1603410"/>
                  </a:lnTo>
                  <a:lnTo>
                    <a:pt x="0" y="6026"/>
                  </a:ln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wrap="square" rtlCol="0" anchor="ctr">
              <a:noAutofit/>
            </a:bodyPr>
            <a:lstStyle/>
            <a:p>
              <a:pPr algn="ctr"/>
              <a:r>
                <a:rPr lang="en-US" sz="3200" dirty="0">
                  <a:solidFill>
                    <a:schemeClr val="bg1">
                      <a:lumMod val="95000"/>
                    </a:schemeClr>
                  </a:solidFill>
                  <a:latin typeface="Tw Cen MT" panose="020B0602020104020603" pitchFamily="34" charset="0"/>
                </a:rPr>
                <a:t>Cert.</a:t>
              </a:r>
              <a:endParaRPr 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6DD6BB8-AD75-5389-2042-DE822027616D}"/>
              </a:ext>
            </a:extLst>
          </p:cNvPr>
          <p:cNvGrpSpPr/>
          <p:nvPr/>
        </p:nvGrpSpPr>
        <p:grpSpPr>
          <a:xfrm>
            <a:off x="-13669770" y="0"/>
            <a:ext cx="14741135" cy="6858000"/>
            <a:chOff x="0" y="0"/>
            <a:chExt cx="12182756" cy="6858000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58315127-5DFD-82C8-0868-F7911E3719D4}"/>
                </a:ext>
              </a:extLst>
            </p:cNvPr>
            <p:cNvSpPr/>
            <p:nvPr/>
          </p:nvSpPr>
          <p:spPr>
            <a:xfrm>
              <a:off x="0" y="0"/>
              <a:ext cx="12182756" cy="685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tx1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9C33ED03-7FDA-1554-2200-46E1801E95A4}"/>
                </a:ext>
              </a:extLst>
            </p:cNvPr>
            <p:cNvSpPr/>
            <p:nvPr/>
          </p:nvSpPr>
          <p:spPr>
            <a:xfrm flipH="1">
              <a:off x="11323774" y="2624282"/>
              <a:ext cx="858982" cy="1609436"/>
            </a:xfrm>
            <a:custGeom>
              <a:avLst/>
              <a:gdLst>
                <a:gd name="connsiteX0" fmla="*/ 60037 w 868219"/>
                <a:gd name="connsiteY0" fmla="*/ 0 h 1609436"/>
                <a:gd name="connsiteX1" fmla="*/ 868219 w 868219"/>
                <a:gd name="connsiteY1" fmla="*/ 804718 h 1609436"/>
                <a:gd name="connsiteX2" fmla="*/ 60037 w 868219"/>
                <a:gd name="connsiteY2" fmla="*/ 1609436 h 1609436"/>
                <a:gd name="connsiteX3" fmla="*/ 0 w 868219"/>
                <a:gd name="connsiteY3" fmla="*/ 1603410 h 1609436"/>
                <a:gd name="connsiteX4" fmla="*/ 0 w 868219"/>
                <a:gd name="connsiteY4" fmla="*/ 6026 h 1609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8219" h="1609436">
                  <a:moveTo>
                    <a:pt x="60037" y="0"/>
                  </a:moveTo>
                  <a:cubicBezTo>
                    <a:pt x="506384" y="0"/>
                    <a:pt x="868219" y="360285"/>
                    <a:pt x="868219" y="804718"/>
                  </a:cubicBezTo>
                  <a:cubicBezTo>
                    <a:pt x="868219" y="1249151"/>
                    <a:pt x="506384" y="1609436"/>
                    <a:pt x="60037" y="1609436"/>
                  </a:cubicBezTo>
                  <a:lnTo>
                    <a:pt x="0" y="1603410"/>
                  </a:lnTo>
                  <a:lnTo>
                    <a:pt x="0" y="6026"/>
                  </a:lnTo>
                  <a:close/>
                </a:path>
              </a:pathLst>
            </a:cu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wrap="square" rtlCol="0" anchor="ctr">
              <a:noAutofit/>
            </a:bodyPr>
            <a:lstStyle/>
            <a:p>
              <a:pPr algn="ctr"/>
              <a:r>
                <a:rPr lang="en-US" sz="3200" dirty="0">
                  <a:solidFill>
                    <a:schemeClr val="bg1">
                      <a:lumMod val="95000"/>
                    </a:schemeClr>
                  </a:solidFill>
                  <a:latin typeface="Tw Cen MT" panose="020B0602020104020603" pitchFamily="34" charset="0"/>
                </a:rPr>
                <a:t>Contact</a:t>
              </a:r>
              <a:endParaRPr 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500408EF-977D-1A2A-A80C-729EDE58EB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8568" y="1867887"/>
            <a:ext cx="7154273" cy="2943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904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DAAAFA52-2474-258A-F57A-A3B779811B1F}"/>
              </a:ext>
            </a:extLst>
          </p:cNvPr>
          <p:cNvGrpSpPr/>
          <p:nvPr/>
        </p:nvGrpSpPr>
        <p:grpSpPr>
          <a:xfrm>
            <a:off x="-2553807" y="0"/>
            <a:ext cx="14741135" cy="6858000"/>
            <a:chOff x="-10783406" y="0"/>
            <a:chExt cx="14741135" cy="6858000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4A1D91F4-EB01-E39B-1ECA-1EA5A3CC9078}"/>
                </a:ext>
              </a:extLst>
            </p:cNvPr>
            <p:cNvGrpSpPr/>
            <p:nvPr/>
          </p:nvGrpSpPr>
          <p:grpSpPr>
            <a:xfrm>
              <a:off x="-10783406" y="0"/>
              <a:ext cx="14741135" cy="6858000"/>
              <a:chOff x="0" y="0"/>
              <a:chExt cx="12182756" cy="6858000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0FC04BD5-5FD9-B3E5-CE88-D571F32BFF0A}"/>
                  </a:ext>
                </a:extLst>
              </p:cNvPr>
              <p:cNvSpPr/>
              <p:nvPr/>
            </p:nvSpPr>
            <p:spPr>
              <a:xfrm>
                <a:off x="0" y="0"/>
                <a:ext cx="12182756" cy="6858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215900" dist="38100" sx="101000" sy="101000" algn="ctr" rotWithShape="0">
                  <a:schemeClr val="tx1">
                    <a:alpha val="3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600" dirty="0">
                  <a:solidFill>
                    <a:schemeClr val="tx1"/>
                  </a:solidFill>
                  <a:latin typeface="Tw Cen MT" panose="020B0602020104020603" pitchFamily="34" charset="0"/>
                </a:endParaRPr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620CF9B1-5EE1-B23B-FB1C-04CEF48C968E}"/>
                  </a:ext>
                </a:extLst>
              </p:cNvPr>
              <p:cNvSpPr/>
              <p:nvPr/>
            </p:nvSpPr>
            <p:spPr>
              <a:xfrm flipH="1">
                <a:off x="11323774" y="2624282"/>
                <a:ext cx="858982" cy="1609436"/>
              </a:xfrm>
              <a:custGeom>
                <a:avLst/>
                <a:gdLst>
                  <a:gd name="connsiteX0" fmla="*/ 60037 w 868219"/>
                  <a:gd name="connsiteY0" fmla="*/ 0 h 1609436"/>
                  <a:gd name="connsiteX1" fmla="*/ 868219 w 868219"/>
                  <a:gd name="connsiteY1" fmla="*/ 804718 h 1609436"/>
                  <a:gd name="connsiteX2" fmla="*/ 60037 w 868219"/>
                  <a:gd name="connsiteY2" fmla="*/ 1609436 h 1609436"/>
                  <a:gd name="connsiteX3" fmla="*/ 0 w 868219"/>
                  <a:gd name="connsiteY3" fmla="*/ 1603410 h 1609436"/>
                  <a:gd name="connsiteX4" fmla="*/ 0 w 868219"/>
                  <a:gd name="connsiteY4" fmla="*/ 6026 h 1609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68219" h="1609436">
                    <a:moveTo>
                      <a:pt x="60037" y="0"/>
                    </a:moveTo>
                    <a:cubicBezTo>
                      <a:pt x="506384" y="0"/>
                      <a:pt x="868219" y="360285"/>
                      <a:pt x="868219" y="804718"/>
                    </a:cubicBezTo>
                    <a:cubicBezTo>
                      <a:pt x="868219" y="1249151"/>
                      <a:pt x="506384" y="1609436"/>
                      <a:pt x="60037" y="1609436"/>
                    </a:cubicBezTo>
                    <a:lnTo>
                      <a:pt x="0" y="1603410"/>
                    </a:lnTo>
                    <a:lnTo>
                      <a:pt x="0" y="6026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square" rtlCol="0" anchor="ctr">
                <a:noAutofit/>
              </a:bodyPr>
              <a:lstStyle/>
              <a:p>
                <a:pPr algn="ctr"/>
                <a:r>
                  <a:rPr lang="en-US" sz="3200" dirty="0">
                    <a:solidFill>
                      <a:schemeClr val="bg1">
                        <a:lumMod val="95000"/>
                      </a:schemeClr>
                    </a:solidFill>
                    <a:latin typeface="Tw Cen MT" panose="020B0602020104020603" pitchFamily="34" charset="0"/>
                  </a:rPr>
                  <a:t>JOB</a:t>
                </a:r>
                <a:endParaRPr lang="en-US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5C02432-CF3F-CF02-77FE-E6EF29F80172}"/>
                </a:ext>
              </a:extLst>
            </p:cNvPr>
            <p:cNvGrpSpPr/>
            <p:nvPr/>
          </p:nvGrpSpPr>
          <p:grpSpPr>
            <a:xfrm>
              <a:off x="-3375206" y="143494"/>
              <a:ext cx="6473953" cy="5845826"/>
              <a:chOff x="-3375206" y="143494"/>
              <a:chExt cx="6473953" cy="5845826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F3D4F1EF-3F90-5D20-795B-90F32F2E43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-1213819" y="143494"/>
                <a:ext cx="2151178" cy="2136081"/>
              </a:xfrm>
              <a:prstGeom prst="ellipse">
                <a:avLst/>
              </a:prstGeom>
              <a:ln w="63500" cap="rnd">
                <a:solidFill>
                  <a:srgbClr val="333333"/>
                </a:solidFill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1256A621-72FB-CFD4-90DE-BCEC49A8BC5E}"/>
                  </a:ext>
                </a:extLst>
              </p:cNvPr>
              <p:cNvGrpSpPr/>
              <p:nvPr/>
            </p:nvGrpSpPr>
            <p:grpSpPr>
              <a:xfrm>
                <a:off x="-3375206" y="2825496"/>
                <a:ext cx="6473953" cy="3163824"/>
                <a:chOff x="-3375206" y="2825496"/>
                <a:chExt cx="6473953" cy="3163824"/>
              </a:xfrm>
            </p:grpSpPr>
            <p:sp>
              <p:nvSpPr>
                <p:cNvPr id="3" name="Subtitle 2">
                  <a:extLst>
                    <a:ext uri="{FF2B5EF4-FFF2-40B4-BE49-F238E27FC236}">
                      <a16:creationId xmlns:a16="http://schemas.microsoft.com/office/drawing/2014/main" id="{F47CA157-2AF2-E9B7-B2F5-743C7E5FBC23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-3375206" y="2825496"/>
                  <a:ext cx="6473953" cy="3163824"/>
                </a:xfrm>
                <a:prstGeom prst="rect">
                  <a:avLst/>
                </a:prstGeom>
              </p:spPr>
              <p:txBody>
                <a:bodyPr>
                  <a:normAutofit lnSpcReduction="10000"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buNone/>
                  </a:pPr>
                  <a:r>
                    <a:rPr lang="en-US" sz="5400" b="1" dirty="0">
                      <a:solidFill>
                        <a:srgbClr val="002060"/>
                      </a:solidFill>
                      <a:latin typeface="Arial Black" panose="020B0A04020102020204" pitchFamily="34" charset="0"/>
                    </a:rPr>
                    <a:t>Said Fawzy</a:t>
                  </a:r>
                </a:p>
                <a:p>
                  <a:pPr marL="0" indent="0" algn="ctr">
                    <a:buNone/>
                  </a:pPr>
                  <a:r>
                    <a:rPr lang="en-US" b="1" dirty="0">
                      <a:solidFill>
                        <a:srgbClr val="002060"/>
                      </a:solidFill>
                      <a:latin typeface="Arial Black" panose="020B0A04020102020204" pitchFamily="34" charset="0"/>
                    </a:rPr>
                    <a:t>Manager of Information Center</a:t>
                  </a:r>
                </a:p>
                <a:p>
                  <a:pPr marL="0" indent="0" algn="ctr">
                    <a:buNone/>
                  </a:pPr>
                  <a:r>
                    <a:rPr lang="en-US" b="1" dirty="0">
                      <a:solidFill>
                        <a:srgbClr val="002060"/>
                      </a:solidFill>
                      <a:latin typeface="Arial Black" panose="020B0A04020102020204" pitchFamily="34" charset="0"/>
                    </a:rPr>
                    <a:t>Quality Manager</a:t>
                  </a:r>
                </a:p>
                <a:p>
                  <a:pPr marL="0" indent="0" algn="ctr">
                    <a:buNone/>
                  </a:pPr>
                  <a:r>
                    <a:rPr lang="en-US" b="1" dirty="0">
                      <a:solidFill>
                        <a:srgbClr val="002060"/>
                      </a:solidFill>
                      <a:latin typeface="Arial Black" panose="020B0A04020102020204" pitchFamily="34" charset="0"/>
                    </a:rPr>
                    <a:t>Tendering Department</a:t>
                  </a:r>
                  <a:endParaRPr lang="ar-EG" b="1" dirty="0">
                    <a:solidFill>
                      <a:srgbClr val="002060"/>
                    </a:solidFill>
                    <a:latin typeface="Arial Black" panose="020B0A04020102020204" pitchFamily="34" charset="0"/>
                  </a:endParaRPr>
                </a:p>
                <a:p>
                  <a:pPr marL="0" indent="0" algn="ctr">
                    <a:buNone/>
                  </a:pPr>
                  <a:endParaRPr lang="en-US" b="1" dirty="0">
                    <a:solidFill>
                      <a:srgbClr val="002060"/>
                    </a:solidFill>
                    <a:latin typeface="Arial Black" panose="020B0A04020102020204" pitchFamily="34" charset="0"/>
                  </a:endParaRPr>
                </a:p>
                <a:p>
                  <a:pPr marL="0" indent="0" algn="ctr">
                    <a:buNone/>
                  </a:pPr>
                  <a:r>
                    <a:rPr lang="en-US" b="1" dirty="0">
                      <a:solidFill>
                        <a:srgbClr val="002060"/>
                      </a:solidFill>
                      <a:latin typeface="Arial Black" panose="020B0A04020102020204" pitchFamily="34" charset="0"/>
                    </a:rPr>
                    <a:t>Arab Contractors </a:t>
                  </a:r>
                </a:p>
              </p:txBody>
            </p:sp>
            <p:pic>
              <p:nvPicPr>
                <p:cNvPr id="6" name="Picture 5" descr="Logo, icon&#10;&#10;Description automatically generated">
                  <a:extLst>
                    <a:ext uri="{FF2B5EF4-FFF2-40B4-BE49-F238E27FC236}">
                      <a16:creationId xmlns:a16="http://schemas.microsoft.com/office/drawing/2014/main" id="{0EA3409C-75EA-A5C3-A1E1-E183D25D26C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3020671" y="4811523"/>
                  <a:ext cx="1115522" cy="969376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E4E75DA-832F-D693-741B-4A75A9586492}"/>
              </a:ext>
            </a:extLst>
          </p:cNvPr>
          <p:cNvGrpSpPr/>
          <p:nvPr/>
        </p:nvGrpSpPr>
        <p:grpSpPr>
          <a:xfrm>
            <a:off x="-11332970" y="0"/>
            <a:ext cx="14741135" cy="6858000"/>
            <a:chOff x="0" y="0"/>
            <a:chExt cx="12182756" cy="6858000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8BBEDDF-6CD7-E92A-7E54-77B05E15EFA8}"/>
                </a:ext>
              </a:extLst>
            </p:cNvPr>
            <p:cNvSpPr/>
            <p:nvPr/>
          </p:nvSpPr>
          <p:spPr>
            <a:xfrm>
              <a:off x="0" y="0"/>
              <a:ext cx="12182756" cy="685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tx1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888446E2-D92A-6D53-602B-CBE67A4F3548}"/>
                </a:ext>
              </a:extLst>
            </p:cNvPr>
            <p:cNvSpPr/>
            <p:nvPr/>
          </p:nvSpPr>
          <p:spPr>
            <a:xfrm flipH="1">
              <a:off x="11323774" y="2624282"/>
              <a:ext cx="858982" cy="1609436"/>
            </a:xfrm>
            <a:custGeom>
              <a:avLst/>
              <a:gdLst>
                <a:gd name="connsiteX0" fmla="*/ 60037 w 868219"/>
                <a:gd name="connsiteY0" fmla="*/ 0 h 1609436"/>
                <a:gd name="connsiteX1" fmla="*/ 868219 w 868219"/>
                <a:gd name="connsiteY1" fmla="*/ 804718 h 1609436"/>
                <a:gd name="connsiteX2" fmla="*/ 60037 w 868219"/>
                <a:gd name="connsiteY2" fmla="*/ 1609436 h 1609436"/>
                <a:gd name="connsiteX3" fmla="*/ 0 w 868219"/>
                <a:gd name="connsiteY3" fmla="*/ 1603410 h 1609436"/>
                <a:gd name="connsiteX4" fmla="*/ 0 w 868219"/>
                <a:gd name="connsiteY4" fmla="*/ 6026 h 1609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8219" h="1609436">
                  <a:moveTo>
                    <a:pt x="60037" y="0"/>
                  </a:moveTo>
                  <a:cubicBezTo>
                    <a:pt x="506384" y="0"/>
                    <a:pt x="868219" y="360285"/>
                    <a:pt x="868219" y="804718"/>
                  </a:cubicBezTo>
                  <a:cubicBezTo>
                    <a:pt x="868219" y="1249151"/>
                    <a:pt x="506384" y="1609436"/>
                    <a:pt x="60037" y="1609436"/>
                  </a:cubicBezTo>
                  <a:lnTo>
                    <a:pt x="0" y="1603410"/>
                  </a:lnTo>
                  <a:lnTo>
                    <a:pt x="0" y="6026"/>
                  </a:lnTo>
                  <a:close/>
                </a:path>
              </a:pathLst>
            </a:custGeom>
            <a:solidFill>
              <a:srgbClr val="FF33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wrap="square" rtlCol="0" anchor="ctr">
              <a:noAutofit/>
            </a:bodyPr>
            <a:lstStyle/>
            <a:p>
              <a:pPr algn="ctr"/>
              <a:r>
                <a:rPr lang="en-US" sz="3200" dirty="0" err="1">
                  <a:solidFill>
                    <a:schemeClr val="bg1">
                      <a:lumMod val="95000"/>
                    </a:schemeClr>
                  </a:solidFill>
                  <a:latin typeface="Tw Cen MT" panose="020B0602020104020603" pitchFamily="34" charset="0"/>
                </a:rPr>
                <a:t>Quali</a:t>
              </a:r>
              <a:r>
                <a:rPr lang="en-US" sz="3200" dirty="0">
                  <a:solidFill>
                    <a:schemeClr val="bg1">
                      <a:lumMod val="95000"/>
                    </a:schemeClr>
                  </a:solidFill>
                  <a:latin typeface="Tw Cen MT" panose="020B0602020104020603" pitchFamily="34" charset="0"/>
                </a:rPr>
                <a:t>.</a:t>
              </a:r>
              <a:endParaRPr 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E8E91CA-F033-D465-E46F-F13C30D190EB}"/>
              </a:ext>
            </a:extLst>
          </p:cNvPr>
          <p:cNvGrpSpPr/>
          <p:nvPr/>
        </p:nvGrpSpPr>
        <p:grpSpPr>
          <a:xfrm>
            <a:off x="-11917170" y="0"/>
            <a:ext cx="14741135" cy="6858000"/>
            <a:chOff x="0" y="0"/>
            <a:chExt cx="12182756" cy="6858000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F4425B2-FA6F-5DD4-1CC3-466CD9E7AC9E}"/>
                </a:ext>
              </a:extLst>
            </p:cNvPr>
            <p:cNvSpPr/>
            <p:nvPr/>
          </p:nvSpPr>
          <p:spPr>
            <a:xfrm>
              <a:off x="0" y="0"/>
              <a:ext cx="12182756" cy="685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tx1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465D99AA-1B29-D35A-9C39-BA276151A346}"/>
                </a:ext>
              </a:extLst>
            </p:cNvPr>
            <p:cNvSpPr/>
            <p:nvPr/>
          </p:nvSpPr>
          <p:spPr>
            <a:xfrm flipH="1">
              <a:off x="11323774" y="2624282"/>
              <a:ext cx="858982" cy="1609436"/>
            </a:xfrm>
            <a:custGeom>
              <a:avLst/>
              <a:gdLst>
                <a:gd name="connsiteX0" fmla="*/ 60037 w 868219"/>
                <a:gd name="connsiteY0" fmla="*/ 0 h 1609436"/>
                <a:gd name="connsiteX1" fmla="*/ 868219 w 868219"/>
                <a:gd name="connsiteY1" fmla="*/ 804718 h 1609436"/>
                <a:gd name="connsiteX2" fmla="*/ 60037 w 868219"/>
                <a:gd name="connsiteY2" fmla="*/ 1609436 h 1609436"/>
                <a:gd name="connsiteX3" fmla="*/ 0 w 868219"/>
                <a:gd name="connsiteY3" fmla="*/ 1603410 h 1609436"/>
                <a:gd name="connsiteX4" fmla="*/ 0 w 868219"/>
                <a:gd name="connsiteY4" fmla="*/ 6026 h 1609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8219" h="1609436">
                  <a:moveTo>
                    <a:pt x="60037" y="0"/>
                  </a:moveTo>
                  <a:cubicBezTo>
                    <a:pt x="506384" y="0"/>
                    <a:pt x="868219" y="360285"/>
                    <a:pt x="868219" y="804718"/>
                  </a:cubicBezTo>
                  <a:cubicBezTo>
                    <a:pt x="868219" y="1249151"/>
                    <a:pt x="506384" y="1609436"/>
                    <a:pt x="60037" y="1609436"/>
                  </a:cubicBezTo>
                  <a:lnTo>
                    <a:pt x="0" y="1603410"/>
                  </a:lnTo>
                  <a:lnTo>
                    <a:pt x="0" y="6026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wrap="square" rtlCol="0" anchor="ctr">
              <a:noAutofit/>
            </a:bodyPr>
            <a:lstStyle/>
            <a:p>
              <a:pPr algn="ctr"/>
              <a:r>
                <a:rPr lang="en-US" sz="2800" dirty="0">
                  <a:solidFill>
                    <a:schemeClr val="bg1">
                      <a:lumMod val="95000"/>
                    </a:schemeClr>
                  </a:solidFill>
                  <a:latin typeface="Tw Cen MT" panose="020B0602020104020603" pitchFamily="34" charset="0"/>
                </a:rPr>
                <a:t>Cert.</a:t>
              </a:r>
              <a:endParaRPr lang="en-US" sz="16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32577D2-D072-EFEA-F499-9D1B3DED48FA}"/>
              </a:ext>
            </a:extLst>
          </p:cNvPr>
          <p:cNvGrpSpPr/>
          <p:nvPr/>
        </p:nvGrpSpPr>
        <p:grpSpPr>
          <a:xfrm>
            <a:off x="-12501370" y="0"/>
            <a:ext cx="14741135" cy="6858000"/>
            <a:chOff x="0" y="0"/>
            <a:chExt cx="12182756" cy="6858000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A6AF55D-17D4-6BDB-9E8D-D5FD3E59E783}"/>
                </a:ext>
              </a:extLst>
            </p:cNvPr>
            <p:cNvSpPr/>
            <p:nvPr/>
          </p:nvSpPr>
          <p:spPr>
            <a:xfrm>
              <a:off x="0" y="0"/>
              <a:ext cx="12182756" cy="685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tx1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8E259ACF-A8FD-68E3-C936-B9B7C72EA2EA}"/>
                </a:ext>
              </a:extLst>
            </p:cNvPr>
            <p:cNvSpPr/>
            <p:nvPr/>
          </p:nvSpPr>
          <p:spPr>
            <a:xfrm flipH="1">
              <a:off x="11323774" y="2624282"/>
              <a:ext cx="858982" cy="1609436"/>
            </a:xfrm>
            <a:custGeom>
              <a:avLst/>
              <a:gdLst>
                <a:gd name="connsiteX0" fmla="*/ 60037 w 868219"/>
                <a:gd name="connsiteY0" fmla="*/ 0 h 1609436"/>
                <a:gd name="connsiteX1" fmla="*/ 868219 w 868219"/>
                <a:gd name="connsiteY1" fmla="*/ 804718 h 1609436"/>
                <a:gd name="connsiteX2" fmla="*/ 60037 w 868219"/>
                <a:gd name="connsiteY2" fmla="*/ 1609436 h 1609436"/>
                <a:gd name="connsiteX3" fmla="*/ 0 w 868219"/>
                <a:gd name="connsiteY3" fmla="*/ 1603410 h 1609436"/>
                <a:gd name="connsiteX4" fmla="*/ 0 w 868219"/>
                <a:gd name="connsiteY4" fmla="*/ 6026 h 1609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8219" h="1609436">
                  <a:moveTo>
                    <a:pt x="60037" y="0"/>
                  </a:moveTo>
                  <a:cubicBezTo>
                    <a:pt x="506384" y="0"/>
                    <a:pt x="868219" y="360285"/>
                    <a:pt x="868219" y="804718"/>
                  </a:cubicBezTo>
                  <a:cubicBezTo>
                    <a:pt x="868219" y="1249151"/>
                    <a:pt x="506384" y="1609436"/>
                    <a:pt x="60037" y="1609436"/>
                  </a:cubicBezTo>
                  <a:lnTo>
                    <a:pt x="0" y="1603410"/>
                  </a:lnTo>
                  <a:lnTo>
                    <a:pt x="0" y="6026"/>
                  </a:ln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wrap="square" rtlCol="0" anchor="ctr">
              <a:noAutofit/>
            </a:bodyPr>
            <a:lstStyle/>
            <a:p>
              <a:pPr algn="ctr"/>
              <a:r>
                <a:rPr lang="en-US" sz="2800" dirty="0">
                  <a:solidFill>
                    <a:schemeClr val="bg1">
                      <a:lumMod val="95000"/>
                    </a:schemeClr>
                  </a:solidFill>
                  <a:latin typeface="Tw Cen MT" panose="020B0602020104020603" pitchFamily="34" charset="0"/>
                </a:rPr>
                <a:t>Cert.</a:t>
              </a:r>
              <a:endParaRPr lang="en-US" sz="16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5138CA6-40E4-6230-2813-7977FD0F0CEF}"/>
              </a:ext>
            </a:extLst>
          </p:cNvPr>
          <p:cNvGrpSpPr/>
          <p:nvPr/>
        </p:nvGrpSpPr>
        <p:grpSpPr>
          <a:xfrm>
            <a:off x="-13068252" y="0"/>
            <a:ext cx="14741135" cy="6858000"/>
            <a:chOff x="0" y="0"/>
            <a:chExt cx="12182756" cy="685800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41BDBED-BE2F-D51B-D2B3-1E2CFD8018F0}"/>
                </a:ext>
              </a:extLst>
            </p:cNvPr>
            <p:cNvSpPr/>
            <p:nvPr/>
          </p:nvSpPr>
          <p:spPr>
            <a:xfrm>
              <a:off x="0" y="0"/>
              <a:ext cx="12182756" cy="685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tx1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07BDAFC3-30AD-8138-C365-7BBE9576BBC7}"/>
                </a:ext>
              </a:extLst>
            </p:cNvPr>
            <p:cNvSpPr/>
            <p:nvPr/>
          </p:nvSpPr>
          <p:spPr>
            <a:xfrm flipH="1">
              <a:off x="11323774" y="2624282"/>
              <a:ext cx="858982" cy="1609436"/>
            </a:xfrm>
            <a:custGeom>
              <a:avLst/>
              <a:gdLst>
                <a:gd name="connsiteX0" fmla="*/ 60037 w 868219"/>
                <a:gd name="connsiteY0" fmla="*/ 0 h 1609436"/>
                <a:gd name="connsiteX1" fmla="*/ 868219 w 868219"/>
                <a:gd name="connsiteY1" fmla="*/ 804718 h 1609436"/>
                <a:gd name="connsiteX2" fmla="*/ 60037 w 868219"/>
                <a:gd name="connsiteY2" fmla="*/ 1609436 h 1609436"/>
                <a:gd name="connsiteX3" fmla="*/ 0 w 868219"/>
                <a:gd name="connsiteY3" fmla="*/ 1603410 h 1609436"/>
                <a:gd name="connsiteX4" fmla="*/ 0 w 868219"/>
                <a:gd name="connsiteY4" fmla="*/ 6026 h 1609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8219" h="1609436">
                  <a:moveTo>
                    <a:pt x="60037" y="0"/>
                  </a:moveTo>
                  <a:cubicBezTo>
                    <a:pt x="506384" y="0"/>
                    <a:pt x="868219" y="360285"/>
                    <a:pt x="868219" y="804718"/>
                  </a:cubicBezTo>
                  <a:cubicBezTo>
                    <a:pt x="868219" y="1249151"/>
                    <a:pt x="506384" y="1609436"/>
                    <a:pt x="60037" y="1609436"/>
                  </a:cubicBezTo>
                  <a:lnTo>
                    <a:pt x="0" y="1603410"/>
                  </a:lnTo>
                  <a:lnTo>
                    <a:pt x="0" y="6026"/>
                  </a:ln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wrap="square" rtlCol="0" anchor="ctr">
              <a:noAutofit/>
            </a:bodyPr>
            <a:lstStyle/>
            <a:p>
              <a:pPr algn="ctr"/>
              <a:r>
                <a:rPr lang="en-US" sz="3200" dirty="0">
                  <a:solidFill>
                    <a:schemeClr val="bg1">
                      <a:lumMod val="95000"/>
                    </a:schemeClr>
                  </a:solidFill>
                  <a:latin typeface="Tw Cen MT" panose="020B0602020104020603" pitchFamily="34" charset="0"/>
                </a:rPr>
                <a:t>Cert.</a:t>
              </a:r>
              <a:endParaRPr 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6DD6BB8-AD75-5389-2042-DE822027616D}"/>
              </a:ext>
            </a:extLst>
          </p:cNvPr>
          <p:cNvGrpSpPr/>
          <p:nvPr/>
        </p:nvGrpSpPr>
        <p:grpSpPr>
          <a:xfrm>
            <a:off x="-13669770" y="0"/>
            <a:ext cx="14741135" cy="6858000"/>
            <a:chOff x="0" y="0"/>
            <a:chExt cx="12182756" cy="6858000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58315127-5DFD-82C8-0868-F7911E3719D4}"/>
                </a:ext>
              </a:extLst>
            </p:cNvPr>
            <p:cNvSpPr/>
            <p:nvPr/>
          </p:nvSpPr>
          <p:spPr>
            <a:xfrm>
              <a:off x="0" y="0"/>
              <a:ext cx="12182756" cy="685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tx1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9C33ED03-7FDA-1554-2200-46E1801E95A4}"/>
                </a:ext>
              </a:extLst>
            </p:cNvPr>
            <p:cNvSpPr/>
            <p:nvPr/>
          </p:nvSpPr>
          <p:spPr>
            <a:xfrm flipH="1">
              <a:off x="11323774" y="2624282"/>
              <a:ext cx="858982" cy="1609436"/>
            </a:xfrm>
            <a:custGeom>
              <a:avLst/>
              <a:gdLst>
                <a:gd name="connsiteX0" fmla="*/ 60037 w 868219"/>
                <a:gd name="connsiteY0" fmla="*/ 0 h 1609436"/>
                <a:gd name="connsiteX1" fmla="*/ 868219 w 868219"/>
                <a:gd name="connsiteY1" fmla="*/ 804718 h 1609436"/>
                <a:gd name="connsiteX2" fmla="*/ 60037 w 868219"/>
                <a:gd name="connsiteY2" fmla="*/ 1609436 h 1609436"/>
                <a:gd name="connsiteX3" fmla="*/ 0 w 868219"/>
                <a:gd name="connsiteY3" fmla="*/ 1603410 h 1609436"/>
                <a:gd name="connsiteX4" fmla="*/ 0 w 868219"/>
                <a:gd name="connsiteY4" fmla="*/ 6026 h 1609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8219" h="1609436">
                  <a:moveTo>
                    <a:pt x="60037" y="0"/>
                  </a:moveTo>
                  <a:cubicBezTo>
                    <a:pt x="506384" y="0"/>
                    <a:pt x="868219" y="360285"/>
                    <a:pt x="868219" y="804718"/>
                  </a:cubicBezTo>
                  <a:cubicBezTo>
                    <a:pt x="868219" y="1249151"/>
                    <a:pt x="506384" y="1609436"/>
                    <a:pt x="60037" y="1609436"/>
                  </a:cubicBezTo>
                  <a:lnTo>
                    <a:pt x="0" y="1603410"/>
                  </a:lnTo>
                  <a:lnTo>
                    <a:pt x="0" y="6026"/>
                  </a:lnTo>
                  <a:close/>
                </a:path>
              </a:pathLst>
            </a:cu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wrap="square" rtlCol="0" anchor="ctr">
              <a:noAutofit/>
            </a:bodyPr>
            <a:lstStyle/>
            <a:p>
              <a:pPr algn="ctr"/>
              <a:r>
                <a:rPr lang="en-US" sz="3200" dirty="0">
                  <a:solidFill>
                    <a:schemeClr val="bg1">
                      <a:lumMod val="95000"/>
                    </a:schemeClr>
                  </a:solidFill>
                  <a:latin typeface="Tw Cen MT" panose="020B0602020104020603" pitchFamily="34" charset="0"/>
                </a:rPr>
                <a:t>Contact</a:t>
              </a:r>
              <a:endParaRPr 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742264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DAAAFA52-2474-258A-F57A-A3B779811B1F}"/>
              </a:ext>
            </a:extLst>
          </p:cNvPr>
          <p:cNvGrpSpPr/>
          <p:nvPr/>
        </p:nvGrpSpPr>
        <p:grpSpPr>
          <a:xfrm>
            <a:off x="-2553807" y="0"/>
            <a:ext cx="14741135" cy="6858000"/>
            <a:chOff x="-10783406" y="0"/>
            <a:chExt cx="14741135" cy="6858000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4A1D91F4-EB01-E39B-1ECA-1EA5A3CC9078}"/>
                </a:ext>
              </a:extLst>
            </p:cNvPr>
            <p:cNvGrpSpPr/>
            <p:nvPr/>
          </p:nvGrpSpPr>
          <p:grpSpPr>
            <a:xfrm>
              <a:off x="-10783406" y="0"/>
              <a:ext cx="14741135" cy="6858000"/>
              <a:chOff x="0" y="0"/>
              <a:chExt cx="12182756" cy="6858000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0FC04BD5-5FD9-B3E5-CE88-D571F32BFF0A}"/>
                  </a:ext>
                </a:extLst>
              </p:cNvPr>
              <p:cNvSpPr/>
              <p:nvPr/>
            </p:nvSpPr>
            <p:spPr>
              <a:xfrm>
                <a:off x="0" y="0"/>
                <a:ext cx="12182756" cy="6858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215900" dist="38100" sx="101000" sy="101000" algn="ctr" rotWithShape="0">
                  <a:schemeClr val="tx1">
                    <a:alpha val="3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600" dirty="0">
                  <a:solidFill>
                    <a:schemeClr val="tx1"/>
                  </a:solidFill>
                  <a:latin typeface="Tw Cen MT" panose="020B0602020104020603" pitchFamily="34" charset="0"/>
                </a:endParaRPr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620CF9B1-5EE1-B23B-FB1C-04CEF48C968E}"/>
                  </a:ext>
                </a:extLst>
              </p:cNvPr>
              <p:cNvSpPr/>
              <p:nvPr/>
            </p:nvSpPr>
            <p:spPr>
              <a:xfrm flipH="1">
                <a:off x="11323774" y="2624282"/>
                <a:ext cx="858982" cy="1609436"/>
              </a:xfrm>
              <a:custGeom>
                <a:avLst/>
                <a:gdLst>
                  <a:gd name="connsiteX0" fmla="*/ 60037 w 868219"/>
                  <a:gd name="connsiteY0" fmla="*/ 0 h 1609436"/>
                  <a:gd name="connsiteX1" fmla="*/ 868219 w 868219"/>
                  <a:gd name="connsiteY1" fmla="*/ 804718 h 1609436"/>
                  <a:gd name="connsiteX2" fmla="*/ 60037 w 868219"/>
                  <a:gd name="connsiteY2" fmla="*/ 1609436 h 1609436"/>
                  <a:gd name="connsiteX3" fmla="*/ 0 w 868219"/>
                  <a:gd name="connsiteY3" fmla="*/ 1603410 h 1609436"/>
                  <a:gd name="connsiteX4" fmla="*/ 0 w 868219"/>
                  <a:gd name="connsiteY4" fmla="*/ 6026 h 1609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68219" h="1609436">
                    <a:moveTo>
                      <a:pt x="60037" y="0"/>
                    </a:moveTo>
                    <a:cubicBezTo>
                      <a:pt x="506384" y="0"/>
                      <a:pt x="868219" y="360285"/>
                      <a:pt x="868219" y="804718"/>
                    </a:cubicBezTo>
                    <a:cubicBezTo>
                      <a:pt x="868219" y="1249151"/>
                      <a:pt x="506384" y="1609436"/>
                      <a:pt x="60037" y="1609436"/>
                    </a:cubicBezTo>
                    <a:lnTo>
                      <a:pt x="0" y="1603410"/>
                    </a:lnTo>
                    <a:lnTo>
                      <a:pt x="0" y="6026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square" rtlCol="0" anchor="ctr">
                <a:noAutofit/>
              </a:bodyPr>
              <a:lstStyle/>
              <a:p>
                <a:pPr algn="ctr"/>
                <a:r>
                  <a:rPr lang="en-US" sz="3200" dirty="0">
                    <a:solidFill>
                      <a:schemeClr val="bg1">
                        <a:lumMod val="95000"/>
                      </a:schemeClr>
                    </a:solidFill>
                    <a:latin typeface="Tw Cen MT" panose="020B0602020104020603" pitchFamily="34" charset="0"/>
                  </a:rPr>
                  <a:t>JOB</a:t>
                </a:r>
                <a:endParaRPr lang="en-US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5C02432-CF3F-CF02-77FE-E6EF29F80172}"/>
                </a:ext>
              </a:extLst>
            </p:cNvPr>
            <p:cNvGrpSpPr/>
            <p:nvPr/>
          </p:nvGrpSpPr>
          <p:grpSpPr>
            <a:xfrm>
              <a:off x="-3375206" y="143494"/>
              <a:ext cx="6473953" cy="5845826"/>
              <a:chOff x="-3375206" y="143494"/>
              <a:chExt cx="6473953" cy="5845826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F3D4F1EF-3F90-5D20-795B-90F32F2E43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-1213819" y="143494"/>
                <a:ext cx="2151178" cy="2136081"/>
              </a:xfrm>
              <a:prstGeom prst="ellipse">
                <a:avLst/>
              </a:prstGeom>
              <a:ln w="63500" cap="rnd">
                <a:solidFill>
                  <a:srgbClr val="333333"/>
                </a:solidFill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1256A621-72FB-CFD4-90DE-BCEC49A8BC5E}"/>
                  </a:ext>
                </a:extLst>
              </p:cNvPr>
              <p:cNvGrpSpPr/>
              <p:nvPr/>
            </p:nvGrpSpPr>
            <p:grpSpPr>
              <a:xfrm>
                <a:off x="-3375206" y="2825496"/>
                <a:ext cx="6473953" cy="3163824"/>
                <a:chOff x="-3375206" y="2825496"/>
                <a:chExt cx="6473953" cy="3163824"/>
              </a:xfrm>
            </p:grpSpPr>
            <p:sp>
              <p:nvSpPr>
                <p:cNvPr id="3" name="Subtitle 2">
                  <a:extLst>
                    <a:ext uri="{FF2B5EF4-FFF2-40B4-BE49-F238E27FC236}">
                      <a16:creationId xmlns:a16="http://schemas.microsoft.com/office/drawing/2014/main" id="{F47CA157-2AF2-E9B7-B2F5-743C7E5FBC23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-3375206" y="2825496"/>
                  <a:ext cx="6473953" cy="3163824"/>
                </a:xfrm>
                <a:prstGeom prst="rect">
                  <a:avLst/>
                </a:prstGeom>
              </p:spPr>
              <p:txBody>
                <a:bodyPr>
                  <a:norm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buNone/>
                  </a:pPr>
                  <a:r>
                    <a:rPr lang="en-US" sz="5400" b="1" dirty="0">
                      <a:solidFill>
                        <a:srgbClr val="002060"/>
                      </a:solidFill>
                      <a:latin typeface="Arial Black" panose="020B0A04020102020204" pitchFamily="34" charset="0"/>
                    </a:rPr>
                    <a:t>Said Fawzy</a:t>
                  </a:r>
                </a:p>
                <a:p>
                  <a:pPr marL="0" indent="0" algn="ctr">
                    <a:buNone/>
                  </a:pPr>
                  <a:r>
                    <a:rPr lang="en-US" b="1" dirty="0">
                      <a:solidFill>
                        <a:srgbClr val="002060"/>
                      </a:solidFill>
                      <a:latin typeface="Arial Black" panose="020B0A04020102020204" pitchFamily="34" charset="0"/>
                    </a:rPr>
                    <a:t>Manager of Information Center</a:t>
                  </a:r>
                </a:p>
                <a:p>
                  <a:pPr marL="0" indent="0" algn="ctr">
                    <a:buNone/>
                  </a:pPr>
                  <a:r>
                    <a:rPr lang="en-US" b="1" dirty="0">
                      <a:solidFill>
                        <a:srgbClr val="002060"/>
                      </a:solidFill>
                      <a:latin typeface="Arial Black" panose="020B0A04020102020204" pitchFamily="34" charset="0"/>
                    </a:rPr>
                    <a:t>Tendering Department</a:t>
                  </a:r>
                  <a:endParaRPr lang="ar-EG" b="1" dirty="0">
                    <a:solidFill>
                      <a:srgbClr val="002060"/>
                    </a:solidFill>
                    <a:latin typeface="Arial Black" panose="020B0A04020102020204" pitchFamily="34" charset="0"/>
                  </a:endParaRPr>
                </a:p>
                <a:p>
                  <a:pPr marL="0" indent="0" algn="ctr">
                    <a:buNone/>
                  </a:pPr>
                  <a:endParaRPr lang="en-US" b="1" dirty="0">
                    <a:solidFill>
                      <a:srgbClr val="002060"/>
                    </a:solidFill>
                    <a:latin typeface="Arial Black" panose="020B0A04020102020204" pitchFamily="34" charset="0"/>
                  </a:endParaRPr>
                </a:p>
                <a:p>
                  <a:pPr marL="0" indent="0" algn="ctr">
                    <a:buNone/>
                  </a:pPr>
                  <a:r>
                    <a:rPr lang="en-US" b="1" dirty="0">
                      <a:solidFill>
                        <a:srgbClr val="002060"/>
                      </a:solidFill>
                      <a:latin typeface="Arial Black" panose="020B0A04020102020204" pitchFamily="34" charset="0"/>
                    </a:rPr>
                    <a:t>Arab Contractors </a:t>
                  </a:r>
                </a:p>
              </p:txBody>
            </p:sp>
            <p:pic>
              <p:nvPicPr>
                <p:cNvPr id="6" name="Picture 5" descr="Logo, icon&#10;&#10;Description automatically generated">
                  <a:extLst>
                    <a:ext uri="{FF2B5EF4-FFF2-40B4-BE49-F238E27FC236}">
                      <a16:creationId xmlns:a16="http://schemas.microsoft.com/office/drawing/2014/main" id="{0EA3409C-75EA-A5C3-A1E1-E183D25D26C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3020671" y="4811523"/>
                  <a:ext cx="1115522" cy="969376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E4E75DA-832F-D693-741B-4A75A9586492}"/>
              </a:ext>
            </a:extLst>
          </p:cNvPr>
          <p:cNvGrpSpPr/>
          <p:nvPr/>
        </p:nvGrpSpPr>
        <p:grpSpPr>
          <a:xfrm>
            <a:off x="-3037380" y="0"/>
            <a:ext cx="14741135" cy="6858000"/>
            <a:chOff x="0" y="0"/>
            <a:chExt cx="12182756" cy="6858000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8BBEDDF-6CD7-E92A-7E54-77B05E15EFA8}"/>
                </a:ext>
              </a:extLst>
            </p:cNvPr>
            <p:cNvSpPr/>
            <p:nvPr/>
          </p:nvSpPr>
          <p:spPr>
            <a:xfrm>
              <a:off x="0" y="0"/>
              <a:ext cx="12182756" cy="685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tx1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888446E2-D92A-6D53-602B-CBE67A4F3548}"/>
                </a:ext>
              </a:extLst>
            </p:cNvPr>
            <p:cNvSpPr/>
            <p:nvPr/>
          </p:nvSpPr>
          <p:spPr>
            <a:xfrm flipH="1">
              <a:off x="11323774" y="2624282"/>
              <a:ext cx="858982" cy="1609436"/>
            </a:xfrm>
            <a:custGeom>
              <a:avLst/>
              <a:gdLst>
                <a:gd name="connsiteX0" fmla="*/ 60037 w 868219"/>
                <a:gd name="connsiteY0" fmla="*/ 0 h 1609436"/>
                <a:gd name="connsiteX1" fmla="*/ 868219 w 868219"/>
                <a:gd name="connsiteY1" fmla="*/ 804718 h 1609436"/>
                <a:gd name="connsiteX2" fmla="*/ 60037 w 868219"/>
                <a:gd name="connsiteY2" fmla="*/ 1609436 h 1609436"/>
                <a:gd name="connsiteX3" fmla="*/ 0 w 868219"/>
                <a:gd name="connsiteY3" fmla="*/ 1603410 h 1609436"/>
                <a:gd name="connsiteX4" fmla="*/ 0 w 868219"/>
                <a:gd name="connsiteY4" fmla="*/ 6026 h 1609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8219" h="1609436">
                  <a:moveTo>
                    <a:pt x="60037" y="0"/>
                  </a:moveTo>
                  <a:cubicBezTo>
                    <a:pt x="506384" y="0"/>
                    <a:pt x="868219" y="360285"/>
                    <a:pt x="868219" y="804718"/>
                  </a:cubicBezTo>
                  <a:cubicBezTo>
                    <a:pt x="868219" y="1249151"/>
                    <a:pt x="506384" y="1609436"/>
                    <a:pt x="60037" y="1609436"/>
                  </a:cubicBezTo>
                  <a:lnTo>
                    <a:pt x="0" y="1603410"/>
                  </a:lnTo>
                  <a:lnTo>
                    <a:pt x="0" y="6026"/>
                  </a:lnTo>
                  <a:close/>
                </a:path>
              </a:pathLst>
            </a:custGeom>
            <a:solidFill>
              <a:srgbClr val="FF33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wrap="square" rtlCol="0" anchor="ctr">
              <a:noAutofit/>
            </a:bodyPr>
            <a:lstStyle/>
            <a:p>
              <a:pPr algn="ctr"/>
              <a:r>
                <a:rPr lang="en-US" sz="3200" dirty="0" err="1">
                  <a:solidFill>
                    <a:schemeClr val="bg1">
                      <a:lumMod val="95000"/>
                    </a:schemeClr>
                  </a:solidFill>
                  <a:latin typeface="Tw Cen MT" panose="020B0602020104020603" pitchFamily="34" charset="0"/>
                </a:rPr>
                <a:t>Quali</a:t>
              </a:r>
              <a:r>
                <a:rPr lang="en-US" sz="3200" dirty="0">
                  <a:solidFill>
                    <a:schemeClr val="bg1">
                      <a:lumMod val="95000"/>
                    </a:schemeClr>
                  </a:solidFill>
                  <a:latin typeface="Tw Cen MT" panose="020B0602020104020603" pitchFamily="34" charset="0"/>
                </a:rPr>
                <a:t>.</a:t>
              </a:r>
              <a:endParaRPr 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3ACCDA9-3067-654F-BEB3-00A455730882}"/>
              </a:ext>
            </a:extLst>
          </p:cNvPr>
          <p:cNvGrpSpPr/>
          <p:nvPr/>
        </p:nvGrpSpPr>
        <p:grpSpPr>
          <a:xfrm rot="5400000">
            <a:off x="8358251" y="3126754"/>
            <a:ext cx="1218679" cy="2150864"/>
            <a:chOff x="1523999" y="2311401"/>
            <a:chExt cx="1108363" cy="1416294"/>
          </a:xfrm>
        </p:grpSpPr>
        <p:sp>
          <p:nvSpPr>
            <p:cNvPr id="35" name="Rectangle: Top Corners Rounded 34">
              <a:extLst>
                <a:ext uri="{FF2B5EF4-FFF2-40B4-BE49-F238E27FC236}">
                  <a16:creationId xmlns:a16="http://schemas.microsoft.com/office/drawing/2014/main" id="{6C6EF3BD-2AAC-9282-5E92-D2DA4655CE34}"/>
                </a:ext>
              </a:extLst>
            </p:cNvPr>
            <p:cNvSpPr/>
            <p:nvPr/>
          </p:nvSpPr>
          <p:spPr>
            <a:xfrm>
              <a:off x="1523999" y="2311401"/>
              <a:ext cx="1108363" cy="1399308"/>
            </a:xfrm>
            <a:prstGeom prst="round2SameRect">
              <a:avLst/>
            </a:prstGeom>
            <a:solidFill>
              <a:srgbClr val="FF33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834B492-D11E-A0A8-8C43-6D20A732FF1A}"/>
                </a:ext>
              </a:extLst>
            </p:cNvPr>
            <p:cNvSpPr txBox="1"/>
            <p:nvPr/>
          </p:nvSpPr>
          <p:spPr>
            <a:xfrm rot="16200000">
              <a:off x="1356015" y="2781187"/>
              <a:ext cx="1399309" cy="4937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b="1" dirty="0">
                  <a:solidFill>
                    <a:schemeClr val="bg1">
                      <a:lumMod val="95000"/>
                    </a:schemeClr>
                  </a:solidFill>
                  <a:latin typeface="Tw Cen MT" panose="020B0602020104020603" pitchFamily="34" charset="0"/>
                </a:rPr>
                <a:t>1998</a:t>
              </a:r>
            </a:p>
          </p:txBody>
        </p:sp>
      </p:grp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309ED951-C22B-CD37-DC68-B103F1F6CCAE}"/>
              </a:ext>
            </a:extLst>
          </p:cNvPr>
          <p:cNvSpPr/>
          <p:nvPr/>
        </p:nvSpPr>
        <p:spPr>
          <a:xfrm rot="5400000" flipV="1">
            <a:off x="5054910" y="1257379"/>
            <a:ext cx="1589191" cy="6016445"/>
          </a:xfrm>
          <a:custGeom>
            <a:avLst/>
            <a:gdLst>
              <a:gd name="connsiteX0" fmla="*/ 0 w 1108363"/>
              <a:gd name="connsiteY0" fmla="*/ 2290618 h 2290618"/>
              <a:gd name="connsiteX1" fmla="*/ 184726 w 1108363"/>
              <a:gd name="connsiteY1" fmla="*/ 2290618 h 2290618"/>
              <a:gd name="connsiteX2" fmla="*/ 554181 w 1108363"/>
              <a:gd name="connsiteY2" fmla="*/ 1930399 h 2290618"/>
              <a:gd name="connsiteX3" fmla="*/ 923636 w 1108363"/>
              <a:gd name="connsiteY3" fmla="*/ 2290618 h 2290618"/>
              <a:gd name="connsiteX4" fmla="*/ 1108363 w 1108363"/>
              <a:gd name="connsiteY4" fmla="*/ 2290618 h 2290618"/>
              <a:gd name="connsiteX5" fmla="*/ 1108363 w 1108363"/>
              <a:gd name="connsiteY5" fmla="*/ 184731 h 2290618"/>
              <a:gd name="connsiteX6" fmla="*/ 923632 w 1108363"/>
              <a:gd name="connsiteY6" fmla="*/ 0 h 2290618"/>
              <a:gd name="connsiteX7" fmla="*/ 184731 w 1108363"/>
              <a:gd name="connsiteY7" fmla="*/ 0 h 2290618"/>
              <a:gd name="connsiteX8" fmla="*/ 0 w 1108363"/>
              <a:gd name="connsiteY8" fmla="*/ 184731 h 2290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08363" h="2290618">
                <a:moveTo>
                  <a:pt x="0" y="2290618"/>
                </a:moveTo>
                <a:lnTo>
                  <a:pt x="184726" y="2290618"/>
                </a:lnTo>
                <a:cubicBezTo>
                  <a:pt x="184726" y="2091675"/>
                  <a:pt x="350137" y="1930399"/>
                  <a:pt x="554181" y="1930399"/>
                </a:cubicBezTo>
                <a:cubicBezTo>
                  <a:pt x="758225" y="1930399"/>
                  <a:pt x="923636" y="2091675"/>
                  <a:pt x="923636" y="2290618"/>
                </a:cubicBezTo>
                <a:lnTo>
                  <a:pt x="1108363" y="2290618"/>
                </a:lnTo>
                <a:lnTo>
                  <a:pt x="1108363" y="184731"/>
                </a:lnTo>
                <a:cubicBezTo>
                  <a:pt x="1108363" y="82707"/>
                  <a:pt x="1025656" y="0"/>
                  <a:pt x="923632" y="0"/>
                </a:cubicBezTo>
                <a:lnTo>
                  <a:pt x="184731" y="0"/>
                </a:lnTo>
                <a:cubicBezTo>
                  <a:pt x="82707" y="0"/>
                  <a:pt x="0" y="82707"/>
                  <a:pt x="0" y="18473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27000" sx="101000" sy="101000" algn="ctr" rotWithShape="0">
              <a:schemeClr val="tx1">
                <a:alpha val="2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7D10AEF-38E6-3B02-B2BB-414076D4FA32}"/>
              </a:ext>
            </a:extLst>
          </p:cNvPr>
          <p:cNvSpPr txBox="1"/>
          <p:nvPr/>
        </p:nvSpPr>
        <p:spPr>
          <a:xfrm>
            <a:off x="4411419" y="3592843"/>
            <a:ext cx="348074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3399"/>
                </a:solidFill>
                <a:latin typeface="Tw Cen MT" panose="020B0602020104020603" pitchFamily="34" charset="0"/>
              </a:rPr>
              <a:t>High Diploma in Construction Project Management 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DF99E835-B7CD-4444-EECC-574935C03952}"/>
              </a:ext>
            </a:extLst>
          </p:cNvPr>
          <p:cNvGrpSpPr/>
          <p:nvPr/>
        </p:nvGrpSpPr>
        <p:grpSpPr>
          <a:xfrm>
            <a:off x="2856540" y="3500238"/>
            <a:ext cx="1999005" cy="1559959"/>
            <a:chOff x="2856540" y="3500238"/>
            <a:chExt cx="1999005" cy="1559959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1F56CF7-5E60-6941-2DF0-7511CD3219E9}"/>
                </a:ext>
              </a:extLst>
            </p:cNvPr>
            <p:cNvSpPr txBox="1"/>
            <p:nvPr/>
          </p:nvSpPr>
          <p:spPr>
            <a:xfrm>
              <a:off x="2856540" y="4475422"/>
              <a:ext cx="199900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>
                      <a:lumMod val="50000"/>
                    </a:schemeClr>
                  </a:solidFill>
                  <a:latin typeface="Tw Cen MT" panose="020B0602020104020603" pitchFamily="34" charset="0"/>
                </a:rPr>
                <a:t>Ein Shams </a:t>
              </a:r>
            </a:p>
            <a:p>
              <a:pPr algn="ctr"/>
              <a:r>
                <a:rPr lang="en-US" sz="1600" b="1" dirty="0">
                  <a:solidFill>
                    <a:schemeClr val="bg1">
                      <a:lumMod val="50000"/>
                    </a:schemeClr>
                  </a:solidFill>
                  <a:latin typeface="Tw Cen MT" panose="020B0602020104020603" pitchFamily="34" charset="0"/>
                </a:rPr>
                <a:t>University </a:t>
              </a:r>
            </a:p>
          </p:txBody>
        </p:sp>
        <p:pic>
          <p:nvPicPr>
            <p:cNvPr id="41" name="Picture 4" descr="http://portal.eng.asu.edu.eg/asueng/photo/sbsoidasuengdio/sbsfid4537dif.png">
              <a:extLst>
                <a:ext uri="{FF2B5EF4-FFF2-40B4-BE49-F238E27FC236}">
                  <a16:creationId xmlns:a16="http://schemas.microsoft.com/office/drawing/2014/main" id="{8CF1094E-AAB9-5F19-693E-4D35E6A3C7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51919" y="3500238"/>
              <a:ext cx="1208249" cy="10149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29758250-6A06-E385-F9D6-CEC4DB1F7CBE}"/>
              </a:ext>
            </a:extLst>
          </p:cNvPr>
          <p:cNvGrpSpPr/>
          <p:nvPr/>
        </p:nvGrpSpPr>
        <p:grpSpPr>
          <a:xfrm rot="5400000">
            <a:off x="8333590" y="563137"/>
            <a:ext cx="1282018" cy="2150864"/>
            <a:chOff x="1523999" y="2311401"/>
            <a:chExt cx="1108363" cy="1416294"/>
          </a:xfrm>
        </p:grpSpPr>
        <p:sp>
          <p:nvSpPr>
            <p:cNvPr id="10" name="Rectangle: Top Corners Rounded 9">
              <a:extLst>
                <a:ext uri="{FF2B5EF4-FFF2-40B4-BE49-F238E27FC236}">
                  <a16:creationId xmlns:a16="http://schemas.microsoft.com/office/drawing/2014/main" id="{33340BD5-DB28-FD93-D9E5-C9E616F7A467}"/>
                </a:ext>
              </a:extLst>
            </p:cNvPr>
            <p:cNvSpPr/>
            <p:nvPr/>
          </p:nvSpPr>
          <p:spPr>
            <a:xfrm>
              <a:off x="1523999" y="2311401"/>
              <a:ext cx="1108363" cy="1399308"/>
            </a:xfrm>
            <a:prstGeom prst="round2SameRect">
              <a:avLst/>
            </a:prstGeom>
            <a:solidFill>
              <a:srgbClr val="FF33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5F83E0D-BFF6-A406-F94B-8567257D1DFA}"/>
                </a:ext>
              </a:extLst>
            </p:cNvPr>
            <p:cNvSpPr txBox="1"/>
            <p:nvPr/>
          </p:nvSpPr>
          <p:spPr>
            <a:xfrm rot="16200000">
              <a:off x="1463104" y="2674098"/>
              <a:ext cx="139930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b="1" dirty="0">
                  <a:solidFill>
                    <a:schemeClr val="bg1">
                      <a:lumMod val="95000"/>
                    </a:schemeClr>
                  </a:solidFill>
                  <a:latin typeface="Tw Cen MT" panose="020B0602020104020603" pitchFamily="34" charset="0"/>
                </a:rPr>
                <a:t>1987</a:t>
              </a:r>
            </a:p>
          </p:txBody>
        </p:sp>
      </p:grp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057443F4-0137-8988-9ADB-A2309C5DF20F}"/>
              </a:ext>
            </a:extLst>
          </p:cNvPr>
          <p:cNvSpPr/>
          <p:nvPr/>
        </p:nvSpPr>
        <p:spPr>
          <a:xfrm rot="5400000" flipV="1">
            <a:off x="5061918" y="-1317564"/>
            <a:ext cx="1589191" cy="6016445"/>
          </a:xfrm>
          <a:custGeom>
            <a:avLst/>
            <a:gdLst>
              <a:gd name="connsiteX0" fmla="*/ 0 w 1108363"/>
              <a:gd name="connsiteY0" fmla="*/ 2290618 h 2290618"/>
              <a:gd name="connsiteX1" fmla="*/ 184726 w 1108363"/>
              <a:gd name="connsiteY1" fmla="*/ 2290618 h 2290618"/>
              <a:gd name="connsiteX2" fmla="*/ 554181 w 1108363"/>
              <a:gd name="connsiteY2" fmla="*/ 1930399 h 2290618"/>
              <a:gd name="connsiteX3" fmla="*/ 923636 w 1108363"/>
              <a:gd name="connsiteY3" fmla="*/ 2290618 h 2290618"/>
              <a:gd name="connsiteX4" fmla="*/ 1108363 w 1108363"/>
              <a:gd name="connsiteY4" fmla="*/ 2290618 h 2290618"/>
              <a:gd name="connsiteX5" fmla="*/ 1108363 w 1108363"/>
              <a:gd name="connsiteY5" fmla="*/ 184731 h 2290618"/>
              <a:gd name="connsiteX6" fmla="*/ 923632 w 1108363"/>
              <a:gd name="connsiteY6" fmla="*/ 0 h 2290618"/>
              <a:gd name="connsiteX7" fmla="*/ 184731 w 1108363"/>
              <a:gd name="connsiteY7" fmla="*/ 0 h 2290618"/>
              <a:gd name="connsiteX8" fmla="*/ 0 w 1108363"/>
              <a:gd name="connsiteY8" fmla="*/ 184731 h 2290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08363" h="2290618">
                <a:moveTo>
                  <a:pt x="0" y="2290618"/>
                </a:moveTo>
                <a:lnTo>
                  <a:pt x="184726" y="2290618"/>
                </a:lnTo>
                <a:cubicBezTo>
                  <a:pt x="184726" y="2091675"/>
                  <a:pt x="350137" y="1930399"/>
                  <a:pt x="554181" y="1930399"/>
                </a:cubicBezTo>
                <a:cubicBezTo>
                  <a:pt x="758225" y="1930399"/>
                  <a:pt x="923636" y="2091675"/>
                  <a:pt x="923636" y="2290618"/>
                </a:cubicBezTo>
                <a:lnTo>
                  <a:pt x="1108363" y="2290618"/>
                </a:lnTo>
                <a:lnTo>
                  <a:pt x="1108363" y="184731"/>
                </a:lnTo>
                <a:cubicBezTo>
                  <a:pt x="1108363" y="82707"/>
                  <a:pt x="1025656" y="0"/>
                  <a:pt x="923632" y="0"/>
                </a:cubicBezTo>
                <a:lnTo>
                  <a:pt x="184731" y="0"/>
                </a:lnTo>
                <a:cubicBezTo>
                  <a:pt x="82707" y="0"/>
                  <a:pt x="0" y="82707"/>
                  <a:pt x="0" y="18473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27000" sx="101000" sy="101000" algn="ctr" rotWithShape="0">
              <a:schemeClr val="tx1">
                <a:alpha val="2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BA99CC1-679E-EFF0-DC59-8D6A28757379}"/>
              </a:ext>
            </a:extLst>
          </p:cNvPr>
          <p:cNvSpPr txBox="1"/>
          <p:nvPr/>
        </p:nvSpPr>
        <p:spPr>
          <a:xfrm>
            <a:off x="4418427" y="1017900"/>
            <a:ext cx="34807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FF3399"/>
                </a:solidFill>
                <a:latin typeface="Tw Cen MT" panose="020B0602020104020603" pitchFamily="34" charset="0"/>
              </a:rPr>
              <a:t>B.SC In Civil Engineering 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B9141EF-305B-B461-4A75-CA35E919953A}"/>
              </a:ext>
            </a:extLst>
          </p:cNvPr>
          <p:cNvGrpSpPr/>
          <p:nvPr/>
        </p:nvGrpSpPr>
        <p:grpSpPr>
          <a:xfrm>
            <a:off x="3079624" y="997558"/>
            <a:ext cx="1794393" cy="1386199"/>
            <a:chOff x="3585443" y="4345965"/>
            <a:chExt cx="1794393" cy="1386199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DCFA9BE-5AB5-0900-FDA6-7BC0151634AF}"/>
                </a:ext>
              </a:extLst>
            </p:cNvPr>
            <p:cNvSpPr txBox="1"/>
            <p:nvPr/>
          </p:nvSpPr>
          <p:spPr>
            <a:xfrm>
              <a:off x="3585443" y="5393610"/>
              <a:ext cx="179439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>
                      <a:lumMod val="50000"/>
                    </a:schemeClr>
                  </a:solidFill>
                  <a:latin typeface="Tw Cen MT" panose="020B0602020104020603" pitchFamily="34" charset="0"/>
                </a:rPr>
                <a:t>Alex University </a:t>
              </a:r>
            </a:p>
          </p:txBody>
        </p:sp>
        <p:pic>
          <p:nvPicPr>
            <p:cNvPr id="33" name="Picture 2" descr="http://eng.au.alexu.edu.eg/Arabic/PublishingImages/575717_424518667670121_1900565604_n.jpg">
              <a:extLst>
                <a:ext uri="{FF2B5EF4-FFF2-40B4-BE49-F238E27FC236}">
                  <a16:creationId xmlns:a16="http://schemas.microsoft.com/office/drawing/2014/main" id="{0CC397BC-25DC-DBFB-5FFD-50E6E3D6CA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35991" y="4345965"/>
              <a:ext cx="693295" cy="10476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E8E91CA-F033-D465-E46F-F13C30D190EB}"/>
              </a:ext>
            </a:extLst>
          </p:cNvPr>
          <p:cNvGrpSpPr/>
          <p:nvPr/>
        </p:nvGrpSpPr>
        <p:grpSpPr>
          <a:xfrm>
            <a:off x="-11917170" y="0"/>
            <a:ext cx="14741135" cy="6858000"/>
            <a:chOff x="0" y="0"/>
            <a:chExt cx="12182756" cy="6858000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F4425B2-FA6F-5DD4-1CC3-466CD9E7AC9E}"/>
                </a:ext>
              </a:extLst>
            </p:cNvPr>
            <p:cNvSpPr/>
            <p:nvPr/>
          </p:nvSpPr>
          <p:spPr>
            <a:xfrm>
              <a:off x="0" y="0"/>
              <a:ext cx="12182756" cy="685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tx1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465D99AA-1B29-D35A-9C39-BA276151A346}"/>
                </a:ext>
              </a:extLst>
            </p:cNvPr>
            <p:cNvSpPr/>
            <p:nvPr/>
          </p:nvSpPr>
          <p:spPr>
            <a:xfrm flipH="1">
              <a:off x="11323774" y="2624282"/>
              <a:ext cx="858982" cy="1609436"/>
            </a:xfrm>
            <a:custGeom>
              <a:avLst/>
              <a:gdLst>
                <a:gd name="connsiteX0" fmla="*/ 60037 w 868219"/>
                <a:gd name="connsiteY0" fmla="*/ 0 h 1609436"/>
                <a:gd name="connsiteX1" fmla="*/ 868219 w 868219"/>
                <a:gd name="connsiteY1" fmla="*/ 804718 h 1609436"/>
                <a:gd name="connsiteX2" fmla="*/ 60037 w 868219"/>
                <a:gd name="connsiteY2" fmla="*/ 1609436 h 1609436"/>
                <a:gd name="connsiteX3" fmla="*/ 0 w 868219"/>
                <a:gd name="connsiteY3" fmla="*/ 1603410 h 1609436"/>
                <a:gd name="connsiteX4" fmla="*/ 0 w 868219"/>
                <a:gd name="connsiteY4" fmla="*/ 6026 h 1609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8219" h="1609436">
                  <a:moveTo>
                    <a:pt x="60037" y="0"/>
                  </a:moveTo>
                  <a:cubicBezTo>
                    <a:pt x="506384" y="0"/>
                    <a:pt x="868219" y="360285"/>
                    <a:pt x="868219" y="804718"/>
                  </a:cubicBezTo>
                  <a:cubicBezTo>
                    <a:pt x="868219" y="1249151"/>
                    <a:pt x="506384" y="1609436"/>
                    <a:pt x="60037" y="1609436"/>
                  </a:cubicBezTo>
                  <a:lnTo>
                    <a:pt x="0" y="1603410"/>
                  </a:lnTo>
                  <a:lnTo>
                    <a:pt x="0" y="6026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wrap="square" rtlCol="0" anchor="ctr">
              <a:noAutofit/>
            </a:bodyPr>
            <a:lstStyle/>
            <a:p>
              <a:pPr algn="ctr"/>
              <a:r>
                <a:rPr lang="en-US" sz="2800" dirty="0">
                  <a:solidFill>
                    <a:schemeClr val="bg1">
                      <a:lumMod val="95000"/>
                    </a:schemeClr>
                  </a:solidFill>
                  <a:latin typeface="Tw Cen MT" panose="020B0602020104020603" pitchFamily="34" charset="0"/>
                </a:rPr>
                <a:t>Cert.</a:t>
              </a:r>
              <a:endParaRPr lang="en-US" sz="16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32577D2-D072-EFEA-F499-9D1B3DED48FA}"/>
              </a:ext>
            </a:extLst>
          </p:cNvPr>
          <p:cNvGrpSpPr/>
          <p:nvPr/>
        </p:nvGrpSpPr>
        <p:grpSpPr>
          <a:xfrm>
            <a:off x="-12501370" y="0"/>
            <a:ext cx="14741135" cy="6858000"/>
            <a:chOff x="0" y="0"/>
            <a:chExt cx="12182756" cy="6858000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A6AF55D-17D4-6BDB-9E8D-D5FD3E59E783}"/>
                </a:ext>
              </a:extLst>
            </p:cNvPr>
            <p:cNvSpPr/>
            <p:nvPr/>
          </p:nvSpPr>
          <p:spPr>
            <a:xfrm>
              <a:off x="0" y="0"/>
              <a:ext cx="12182756" cy="685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tx1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8E259ACF-A8FD-68E3-C936-B9B7C72EA2EA}"/>
                </a:ext>
              </a:extLst>
            </p:cNvPr>
            <p:cNvSpPr/>
            <p:nvPr/>
          </p:nvSpPr>
          <p:spPr>
            <a:xfrm flipH="1">
              <a:off x="11323774" y="2624282"/>
              <a:ext cx="858982" cy="1609436"/>
            </a:xfrm>
            <a:custGeom>
              <a:avLst/>
              <a:gdLst>
                <a:gd name="connsiteX0" fmla="*/ 60037 w 868219"/>
                <a:gd name="connsiteY0" fmla="*/ 0 h 1609436"/>
                <a:gd name="connsiteX1" fmla="*/ 868219 w 868219"/>
                <a:gd name="connsiteY1" fmla="*/ 804718 h 1609436"/>
                <a:gd name="connsiteX2" fmla="*/ 60037 w 868219"/>
                <a:gd name="connsiteY2" fmla="*/ 1609436 h 1609436"/>
                <a:gd name="connsiteX3" fmla="*/ 0 w 868219"/>
                <a:gd name="connsiteY3" fmla="*/ 1603410 h 1609436"/>
                <a:gd name="connsiteX4" fmla="*/ 0 w 868219"/>
                <a:gd name="connsiteY4" fmla="*/ 6026 h 1609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8219" h="1609436">
                  <a:moveTo>
                    <a:pt x="60037" y="0"/>
                  </a:moveTo>
                  <a:cubicBezTo>
                    <a:pt x="506384" y="0"/>
                    <a:pt x="868219" y="360285"/>
                    <a:pt x="868219" y="804718"/>
                  </a:cubicBezTo>
                  <a:cubicBezTo>
                    <a:pt x="868219" y="1249151"/>
                    <a:pt x="506384" y="1609436"/>
                    <a:pt x="60037" y="1609436"/>
                  </a:cubicBezTo>
                  <a:lnTo>
                    <a:pt x="0" y="1603410"/>
                  </a:lnTo>
                  <a:lnTo>
                    <a:pt x="0" y="6026"/>
                  </a:ln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wrap="square" rtlCol="0" anchor="ctr">
              <a:noAutofit/>
            </a:bodyPr>
            <a:lstStyle/>
            <a:p>
              <a:pPr algn="ctr"/>
              <a:r>
                <a:rPr lang="en-US" sz="2800" dirty="0">
                  <a:solidFill>
                    <a:schemeClr val="bg1">
                      <a:lumMod val="95000"/>
                    </a:schemeClr>
                  </a:solidFill>
                  <a:latin typeface="Tw Cen MT" panose="020B0602020104020603" pitchFamily="34" charset="0"/>
                </a:rPr>
                <a:t>Cert.</a:t>
              </a:r>
              <a:endParaRPr lang="en-US" sz="16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5138CA6-40E4-6230-2813-7977FD0F0CEF}"/>
              </a:ext>
            </a:extLst>
          </p:cNvPr>
          <p:cNvGrpSpPr/>
          <p:nvPr/>
        </p:nvGrpSpPr>
        <p:grpSpPr>
          <a:xfrm>
            <a:off x="-13068252" y="0"/>
            <a:ext cx="14741135" cy="6858000"/>
            <a:chOff x="0" y="0"/>
            <a:chExt cx="12182756" cy="685800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41BDBED-BE2F-D51B-D2B3-1E2CFD8018F0}"/>
                </a:ext>
              </a:extLst>
            </p:cNvPr>
            <p:cNvSpPr/>
            <p:nvPr/>
          </p:nvSpPr>
          <p:spPr>
            <a:xfrm>
              <a:off x="0" y="0"/>
              <a:ext cx="12182756" cy="685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tx1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07BDAFC3-30AD-8138-C365-7BBE9576BBC7}"/>
                </a:ext>
              </a:extLst>
            </p:cNvPr>
            <p:cNvSpPr/>
            <p:nvPr/>
          </p:nvSpPr>
          <p:spPr>
            <a:xfrm flipH="1">
              <a:off x="11323774" y="2624282"/>
              <a:ext cx="858982" cy="1609436"/>
            </a:xfrm>
            <a:custGeom>
              <a:avLst/>
              <a:gdLst>
                <a:gd name="connsiteX0" fmla="*/ 60037 w 868219"/>
                <a:gd name="connsiteY0" fmla="*/ 0 h 1609436"/>
                <a:gd name="connsiteX1" fmla="*/ 868219 w 868219"/>
                <a:gd name="connsiteY1" fmla="*/ 804718 h 1609436"/>
                <a:gd name="connsiteX2" fmla="*/ 60037 w 868219"/>
                <a:gd name="connsiteY2" fmla="*/ 1609436 h 1609436"/>
                <a:gd name="connsiteX3" fmla="*/ 0 w 868219"/>
                <a:gd name="connsiteY3" fmla="*/ 1603410 h 1609436"/>
                <a:gd name="connsiteX4" fmla="*/ 0 w 868219"/>
                <a:gd name="connsiteY4" fmla="*/ 6026 h 1609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8219" h="1609436">
                  <a:moveTo>
                    <a:pt x="60037" y="0"/>
                  </a:moveTo>
                  <a:cubicBezTo>
                    <a:pt x="506384" y="0"/>
                    <a:pt x="868219" y="360285"/>
                    <a:pt x="868219" y="804718"/>
                  </a:cubicBezTo>
                  <a:cubicBezTo>
                    <a:pt x="868219" y="1249151"/>
                    <a:pt x="506384" y="1609436"/>
                    <a:pt x="60037" y="1609436"/>
                  </a:cubicBezTo>
                  <a:lnTo>
                    <a:pt x="0" y="1603410"/>
                  </a:lnTo>
                  <a:lnTo>
                    <a:pt x="0" y="6026"/>
                  </a:ln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wrap="square" rtlCol="0" anchor="ctr">
              <a:noAutofit/>
            </a:bodyPr>
            <a:lstStyle/>
            <a:p>
              <a:pPr algn="ctr"/>
              <a:r>
                <a:rPr lang="en-US" sz="3200" dirty="0">
                  <a:solidFill>
                    <a:schemeClr val="bg1">
                      <a:lumMod val="95000"/>
                    </a:schemeClr>
                  </a:solidFill>
                  <a:latin typeface="Tw Cen MT" panose="020B0602020104020603" pitchFamily="34" charset="0"/>
                </a:rPr>
                <a:t>Cert.</a:t>
              </a:r>
              <a:endParaRPr 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6DD6BB8-AD75-5389-2042-DE822027616D}"/>
              </a:ext>
            </a:extLst>
          </p:cNvPr>
          <p:cNvGrpSpPr/>
          <p:nvPr/>
        </p:nvGrpSpPr>
        <p:grpSpPr>
          <a:xfrm>
            <a:off x="-13669770" y="0"/>
            <a:ext cx="14741135" cy="6858000"/>
            <a:chOff x="0" y="0"/>
            <a:chExt cx="12182756" cy="6858000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58315127-5DFD-82C8-0868-F7911E3719D4}"/>
                </a:ext>
              </a:extLst>
            </p:cNvPr>
            <p:cNvSpPr/>
            <p:nvPr/>
          </p:nvSpPr>
          <p:spPr>
            <a:xfrm>
              <a:off x="0" y="0"/>
              <a:ext cx="12182756" cy="685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tx1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9C33ED03-7FDA-1554-2200-46E1801E95A4}"/>
                </a:ext>
              </a:extLst>
            </p:cNvPr>
            <p:cNvSpPr/>
            <p:nvPr/>
          </p:nvSpPr>
          <p:spPr>
            <a:xfrm flipH="1">
              <a:off x="11323774" y="2624282"/>
              <a:ext cx="858982" cy="1609436"/>
            </a:xfrm>
            <a:custGeom>
              <a:avLst/>
              <a:gdLst>
                <a:gd name="connsiteX0" fmla="*/ 60037 w 868219"/>
                <a:gd name="connsiteY0" fmla="*/ 0 h 1609436"/>
                <a:gd name="connsiteX1" fmla="*/ 868219 w 868219"/>
                <a:gd name="connsiteY1" fmla="*/ 804718 h 1609436"/>
                <a:gd name="connsiteX2" fmla="*/ 60037 w 868219"/>
                <a:gd name="connsiteY2" fmla="*/ 1609436 h 1609436"/>
                <a:gd name="connsiteX3" fmla="*/ 0 w 868219"/>
                <a:gd name="connsiteY3" fmla="*/ 1603410 h 1609436"/>
                <a:gd name="connsiteX4" fmla="*/ 0 w 868219"/>
                <a:gd name="connsiteY4" fmla="*/ 6026 h 1609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8219" h="1609436">
                  <a:moveTo>
                    <a:pt x="60037" y="0"/>
                  </a:moveTo>
                  <a:cubicBezTo>
                    <a:pt x="506384" y="0"/>
                    <a:pt x="868219" y="360285"/>
                    <a:pt x="868219" y="804718"/>
                  </a:cubicBezTo>
                  <a:cubicBezTo>
                    <a:pt x="868219" y="1249151"/>
                    <a:pt x="506384" y="1609436"/>
                    <a:pt x="60037" y="1609436"/>
                  </a:cubicBezTo>
                  <a:lnTo>
                    <a:pt x="0" y="1603410"/>
                  </a:lnTo>
                  <a:lnTo>
                    <a:pt x="0" y="6026"/>
                  </a:lnTo>
                  <a:close/>
                </a:path>
              </a:pathLst>
            </a:cu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wrap="square" rtlCol="0" anchor="ctr">
              <a:noAutofit/>
            </a:bodyPr>
            <a:lstStyle/>
            <a:p>
              <a:pPr algn="ctr"/>
              <a:r>
                <a:rPr lang="en-US" sz="3200" dirty="0">
                  <a:solidFill>
                    <a:schemeClr val="bg1">
                      <a:lumMod val="95000"/>
                    </a:schemeClr>
                  </a:solidFill>
                  <a:latin typeface="Tw Cen MT" panose="020B0602020104020603" pitchFamily="34" charset="0"/>
                </a:rPr>
                <a:t>Contact</a:t>
              </a:r>
              <a:endParaRPr 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061418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000"/>
                            </p:stCondLst>
                            <p:childTnLst>
                              <p:par>
                                <p:cTn id="3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500"/>
                            </p:stCondLst>
                            <p:childTnLst>
                              <p:par>
                                <p:cTn id="38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500"/>
                            </p:stCondLst>
                            <p:childTnLst>
                              <p:par>
                                <p:cTn id="4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8" grpId="0"/>
      <p:bldP spid="12" grpId="0" animBg="1"/>
      <p:bldP spid="3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DAAAFA52-2474-258A-F57A-A3B779811B1F}"/>
              </a:ext>
            </a:extLst>
          </p:cNvPr>
          <p:cNvGrpSpPr/>
          <p:nvPr/>
        </p:nvGrpSpPr>
        <p:grpSpPr>
          <a:xfrm>
            <a:off x="-2553807" y="0"/>
            <a:ext cx="14741135" cy="6858000"/>
            <a:chOff x="-10783406" y="0"/>
            <a:chExt cx="14741135" cy="6858000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4A1D91F4-EB01-E39B-1ECA-1EA5A3CC9078}"/>
                </a:ext>
              </a:extLst>
            </p:cNvPr>
            <p:cNvGrpSpPr/>
            <p:nvPr/>
          </p:nvGrpSpPr>
          <p:grpSpPr>
            <a:xfrm>
              <a:off x="-10783406" y="0"/>
              <a:ext cx="14741135" cy="6858000"/>
              <a:chOff x="0" y="0"/>
              <a:chExt cx="12182756" cy="6858000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0FC04BD5-5FD9-B3E5-CE88-D571F32BFF0A}"/>
                  </a:ext>
                </a:extLst>
              </p:cNvPr>
              <p:cNvSpPr/>
              <p:nvPr/>
            </p:nvSpPr>
            <p:spPr>
              <a:xfrm>
                <a:off x="0" y="0"/>
                <a:ext cx="12182756" cy="6858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215900" dist="38100" sx="101000" sy="101000" algn="ctr" rotWithShape="0">
                  <a:schemeClr val="tx1">
                    <a:alpha val="3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600" dirty="0">
                  <a:solidFill>
                    <a:schemeClr val="tx1"/>
                  </a:solidFill>
                  <a:latin typeface="Tw Cen MT" panose="020B0602020104020603" pitchFamily="34" charset="0"/>
                </a:endParaRPr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620CF9B1-5EE1-B23B-FB1C-04CEF48C968E}"/>
                  </a:ext>
                </a:extLst>
              </p:cNvPr>
              <p:cNvSpPr/>
              <p:nvPr/>
            </p:nvSpPr>
            <p:spPr>
              <a:xfrm flipH="1">
                <a:off x="11323774" y="2624282"/>
                <a:ext cx="858982" cy="1609436"/>
              </a:xfrm>
              <a:custGeom>
                <a:avLst/>
                <a:gdLst>
                  <a:gd name="connsiteX0" fmla="*/ 60037 w 868219"/>
                  <a:gd name="connsiteY0" fmla="*/ 0 h 1609436"/>
                  <a:gd name="connsiteX1" fmla="*/ 868219 w 868219"/>
                  <a:gd name="connsiteY1" fmla="*/ 804718 h 1609436"/>
                  <a:gd name="connsiteX2" fmla="*/ 60037 w 868219"/>
                  <a:gd name="connsiteY2" fmla="*/ 1609436 h 1609436"/>
                  <a:gd name="connsiteX3" fmla="*/ 0 w 868219"/>
                  <a:gd name="connsiteY3" fmla="*/ 1603410 h 1609436"/>
                  <a:gd name="connsiteX4" fmla="*/ 0 w 868219"/>
                  <a:gd name="connsiteY4" fmla="*/ 6026 h 1609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68219" h="1609436">
                    <a:moveTo>
                      <a:pt x="60037" y="0"/>
                    </a:moveTo>
                    <a:cubicBezTo>
                      <a:pt x="506384" y="0"/>
                      <a:pt x="868219" y="360285"/>
                      <a:pt x="868219" y="804718"/>
                    </a:cubicBezTo>
                    <a:cubicBezTo>
                      <a:pt x="868219" y="1249151"/>
                      <a:pt x="506384" y="1609436"/>
                      <a:pt x="60037" y="1609436"/>
                    </a:cubicBezTo>
                    <a:lnTo>
                      <a:pt x="0" y="1603410"/>
                    </a:lnTo>
                    <a:lnTo>
                      <a:pt x="0" y="6026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square" rtlCol="0" anchor="ctr">
                <a:noAutofit/>
              </a:bodyPr>
              <a:lstStyle/>
              <a:p>
                <a:pPr algn="ctr"/>
                <a:r>
                  <a:rPr lang="en-US" sz="3200" dirty="0">
                    <a:solidFill>
                      <a:schemeClr val="bg1">
                        <a:lumMod val="95000"/>
                      </a:schemeClr>
                    </a:solidFill>
                    <a:latin typeface="Tw Cen MT" panose="020B0602020104020603" pitchFamily="34" charset="0"/>
                  </a:rPr>
                  <a:t>JOB</a:t>
                </a:r>
                <a:endParaRPr lang="en-US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5C02432-CF3F-CF02-77FE-E6EF29F80172}"/>
                </a:ext>
              </a:extLst>
            </p:cNvPr>
            <p:cNvGrpSpPr/>
            <p:nvPr/>
          </p:nvGrpSpPr>
          <p:grpSpPr>
            <a:xfrm>
              <a:off x="-3375206" y="143494"/>
              <a:ext cx="6473953" cy="5845826"/>
              <a:chOff x="-3375206" y="143494"/>
              <a:chExt cx="6473953" cy="5845826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F3D4F1EF-3F90-5D20-795B-90F32F2E43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-1213819" y="143494"/>
                <a:ext cx="2151178" cy="2136081"/>
              </a:xfrm>
              <a:prstGeom prst="ellipse">
                <a:avLst/>
              </a:prstGeom>
              <a:ln w="63500" cap="rnd">
                <a:solidFill>
                  <a:srgbClr val="333333"/>
                </a:solidFill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1256A621-72FB-CFD4-90DE-BCEC49A8BC5E}"/>
                  </a:ext>
                </a:extLst>
              </p:cNvPr>
              <p:cNvGrpSpPr/>
              <p:nvPr/>
            </p:nvGrpSpPr>
            <p:grpSpPr>
              <a:xfrm>
                <a:off x="-3375206" y="2825496"/>
                <a:ext cx="6473953" cy="3163824"/>
                <a:chOff x="-3375206" y="2825496"/>
                <a:chExt cx="6473953" cy="3163824"/>
              </a:xfrm>
            </p:grpSpPr>
            <p:sp>
              <p:nvSpPr>
                <p:cNvPr id="3" name="Subtitle 2">
                  <a:extLst>
                    <a:ext uri="{FF2B5EF4-FFF2-40B4-BE49-F238E27FC236}">
                      <a16:creationId xmlns:a16="http://schemas.microsoft.com/office/drawing/2014/main" id="{F47CA157-2AF2-E9B7-B2F5-743C7E5FBC23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-3375206" y="2825496"/>
                  <a:ext cx="6473953" cy="3163824"/>
                </a:xfrm>
                <a:prstGeom prst="rect">
                  <a:avLst/>
                </a:prstGeom>
              </p:spPr>
              <p:txBody>
                <a:bodyPr>
                  <a:norm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buNone/>
                  </a:pPr>
                  <a:r>
                    <a:rPr lang="en-US" sz="5400" b="1" dirty="0">
                      <a:solidFill>
                        <a:srgbClr val="002060"/>
                      </a:solidFill>
                      <a:latin typeface="Arial Black" panose="020B0A04020102020204" pitchFamily="34" charset="0"/>
                    </a:rPr>
                    <a:t>Said Fawzy</a:t>
                  </a:r>
                </a:p>
                <a:p>
                  <a:pPr marL="0" indent="0" algn="ctr">
                    <a:buNone/>
                  </a:pPr>
                  <a:r>
                    <a:rPr lang="en-US" b="1" dirty="0">
                      <a:solidFill>
                        <a:srgbClr val="002060"/>
                      </a:solidFill>
                      <a:latin typeface="Arial Black" panose="020B0A04020102020204" pitchFamily="34" charset="0"/>
                    </a:rPr>
                    <a:t>Manager of Information Center</a:t>
                  </a:r>
                </a:p>
                <a:p>
                  <a:pPr marL="0" indent="0" algn="ctr">
                    <a:buNone/>
                  </a:pPr>
                  <a:r>
                    <a:rPr lang="en-US" b="1" dirty="0">
                      <a:solidFill>
                        <a:srgbClr val="002060"/>
                      </a:solidFill>
                      <a:latin typeface="Arial Black" panose="020B0A04020102020204" pitchFamily="34" charset="0"/>
                    </a:rPr>
                    <a:t>Tendering Department</a:t>
                  </a:r>
                  <a:endParaRPr lang="ar-EG" b="1" dirty="0">
                    <a:solidFill>
                      <a:srgbClr val="002060"/>
                    </a:solidFill>
                    <a:latin typeface="Arial Black" panose="020B0A04020102020204" pitchFamily="34" charset="0"/>
                  </a:endParaRPr>
                </a:p>
                <a:p>
                  <a:pPr marL="0" indent="0" algn="ctr">
                    <a:buNone/>
                  </a:pPr>
                  <a:endParaRPr lang="en-US" b="1" dirty="0">
                    <a:solidFill>
                      <a:srgbClr val="002060"/>
                    </a:solidFill>
                    <a:latin typeface="Arial Black" panose="020B0A04020102020204" pitchFamily="34" charset="0"/>
                  </a:endParaRPr>
                </a:p>
                <a:p>
                  <a:pPr marL="0" indent="0" algn="ctr">
                    <a:buNone/>
                  </a:pPr>
                  <a:r>
                    <a:rPr lang="en-US" b="1" dirty="0">
                      <a:solidFill>
                        <a:srgbClr val="002060"/>
                      </a:solidFill>
                      <a:latin typeface="Arial Black" panose="020B0A04020102020204" pitchFamily="34" charset="0"/>
                    </a:rPr>
                    <a:t>Arab Contractors </a:t>
                  </a:r>
                </a:p>
              </p:txBody>
            </p:sp>
            <p:pic>
              <p:nvPicPr>
                <p:cNvPr id="6" name="Picture 5" descr="Logo, icon&#10;&#10;Description automatically generated">
                  <a:extLst>
                    <a:ext uri="{FF2B5EF4-FFF2-40B4-BE49-F238E27FC236}">
                      <a16:creationId xmlns:a16="http://schemas.microsoft.com/office/drawing/2014/main" id="{0EA3409C-75EA-A5C3-A1E1-E183D25D26C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3020671" y="4811523"/>
                  <a:ext cx="1115522" cy="969376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E4E75DA-832F-D693-741B-4A75A9586492}"/>
              </a:ext>
            </a:extLst>
          </p:cNvPr>
          <p:cNvGrpSpPr/>
          <p:nvPr/>
        </p:nvGrpSpPr>
        <p:grpSpPr>
          <a:xfrm>
            <a:off x="-3037380" y="0"/>
            <a:ext cx="14741135" cy="6858000"/>
            <a:chOff x="0" y="0"/>
            <a:chExt cx="12182756" cy="6858000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8BBEDDF-6CD7-E92A-7E54-77B05E15EFA8}"/>
                </a:ext>
              </a:extLst>
            </p:cNvPr>
            <p:cNvSpPr/>
            <p:nvPr/>
          </p:nvSpPr>
          <p:spPr>
            <a:xfrm>
              <a:off x="0" y="0"/>
              <a:ext cx="12182756" cy="685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tx1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888446E2-D92A-6D53-602B-CBE67A4F3548}"/>
                </a:ext>
              </a:extLst>
            </p:cNvPr>
            <p:cNvSpPr/>
            <p:nvPr/>
          </p:nvSpPr>
          <p:spPr>
            <a:xfrm flipH="1">
              <a:off x="11323774" y="2624282"/>
              <a:ext cx="858982" cy="1609436"/>
            </a:xfrm>
            <a:custGeom>
              <a:avLst/>
              <a:gdLst>
                <a:gd name="connsiteX0" fmla="*/ 60037 w 868219"/>
                <a:gd name="connsiteY0" fmla="*/ 0 h 1609436"/>
                <a:gd name="connsiteX1" fmla="*/ 868219 w 868219"/>
                <a:gd name="connsiteY1" fmla="*/ 804718 h 1609436"/>
                <a:gd name="connsiteX2" fmla="*/ 60037 w 868219"/>
                <a:gd name="connsiteY2" fmla="*/ 1609436 h 1609436"/>
                <a:gd name="connsiteX3" fmla="*/ 0 w 868219"/>
                <a:gd name="connsiteY3" fmla="*/ 1603410 h 1609436"/>
                <a:gd name="connsiteX4" fmla="*/ 0 w 868219"/>
                <a:gd name="connsiteY4" fmla="*/ 6026 h 1609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8219" h="1609436">
                  <a:moveTo>
                    <a:pt x="60037" y="0"/>
                  </a:moveTo>
                  <a:cubicBezTo>
                    <a:pt x="506384" y="0"/>
                    <a:pt x="868219" y="360285"/>
                    <a:pt x="868219" y="804718"/>
                  </a:cubicBezTo>
                  <a:cubicBezTo>
                    <a:pt x="868219" y="1249151"/>
                    <a:pt x="506384" y="1609436"/>
                    <a:pt x="60037" y="1609436"/>
                  </a:cubicBezTo>
                  <a:lnTo>
                    <a:pt x="0" y="1603410"/>
                  </a:lnTo>
                  <a:lnTo>
                    <a:pt x="0" y="6026"/>
                  </a:lnTo>
                  <a:close/>
                </a:path>
              </a:pathLst>
            </a:custGeom>
            <a:solidFill>
              <a:srgbClr val="FF33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wrap="square" rtlCol="0" anchor="ctr">
              <a:noAutofit/>
            </a:bodyPr>
            <a:lstStyle/>
            <a:p>
              <a:pPr algn="ctr"/>
              <a:r>
                <a:rPr lang="en-US" sz="3200" dirty="0" err="1">
                  <a:solidFill>
                    <a:schemeClr val="bg1">
                      <a:lumMod val="95000"/>
                    </a:schemeClr>
                  </a:solidFill>
                  <a:latin typeface="Tw Cen MT" panose="020B0602020104020603" pitchFamily="34" charset="0"/>
                </a:rPr>
                <a:t>Quali</a:t>
              </a:r>
              <a:r>
                <a:rPr lang="en-US" sz="3200" dirty="0">
                  <a:solidFill>
                    <a:schemeClr val="bg1">
                      <a:lumMod val="95000"/>
                    </a:schemeClr>
                  </a:solidFill>
                  <a:latin typeface="Tw Cen MT" panose="020B0602020104020603" pitchFamily="34" charset="0"/>
                </a:rPr>
                <a:t>.</a:t>
              </a:r>
              <a:endParaRPr 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3ACCDA9-3067-654F-BEB3-00A455730882}"/>
              </a:ext>
            </a:extLst>
          </p:cNvPr>
          <p:cNvGrpSpPr/>
          <p:nvPr/>
        </p:nvGrpSpPr>
        <p:grpSpPr>
          <a:xfrm rot="5400000">
            <a:off x="8172996" y="3190171"/>
            <a:ext cx="1589189" cy="2150864"/>
            <a:chOff x="1523999" y="2311401"/>
            <a:chExt cx="1108363" cy="1416294"/>
          </a:xfrm>
        </p:grpSpPr>
        <p:sp>
          <p:nvSpPr>
            <p:cNvPr id="35" name="Rectangle: Top Corners Rounded 34">
              <a:extLst>
                <a:ext uri="{FF2B5EF4-FFF2-40B4-BE49-F238E27FC236}">
                  <a16:creationId xmlns:a16="http://schemas.microsoft.com/office/drawing/2014/main" id="{6C6EF3BD-2AAC-9282-5E92-D2DA4655CE34}"/>
                </a:ext>
              </a:extLst>
            </p:cNvPr>
            <p:cNvSpPr/>
            <p:nvPr/>
          </p:nvSpPr>
          <p:spPr>
            <a:xfrm>
              <a:off x="1523999" y="2311401"/>
              <a:ext cx="1108363" cy="1399308"/>
            </a:xfrm>
            <a:prstGeom prst="round2SameRect">
              <a:avLst/>
            </a:prstGeom>
            <a:solidFill>
              <a:srgbClr val="FF33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834B492-D11E-A0A8-8C43-6D20A732FF1A}"/>
                </a:ext>
              </a:extLst>
            </p:cNvPr>
            <p:cNvSpPr txBox="1"/>
            <p:nvPr/>
          </p:nvSpPr>
          <p:spPr>
            <a:xfrm rot="16200000">
              <a:off x="1356015" y="2781187"/>
              <a:ext cx="1399309" cy="4937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b="1" dirty="0">
                  <a:solidFill>
                    <a:schemeClr val="bg1">
                      <a:lumMod val="95000"/>
                    </a:schemeClr>
                  </a:solidFill>
                  <a:latin typeface="Tw Cen MT" panose="020B0602020104020603" pitchFamily="34" charset="0"/>
                </a:rPr>
                <a:t>1998</a:t>
              </a:r>
            </a:p>
          </p:txBody>
        </p:sp>
      </p:grp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309ED951-C22B-CD37-DC68-B103F1F6CCAE}"/>
              </a:ext>
            </a:extLst>
          </p:cNvPr>
          <p:cNvSpPr/>
          <p:nvPr/>
        </p:nvSpPr>
        <p:spPr>
          <a:xfrm rot="5400000" flipV="1">
            <a:off x="5054910" y="1257379"/>
            <a:ext cx="1589191" cy="6016445"/>
          </a:xfrm>
          <a:custGeom>
            <a:avLst/>
            <a:gdLst>
              <a:gd name="connsiteX0" fmla="*/ 0 w 1108363"/>
              <a:gd name="connsiteY0" fmla="*/ 2290618 h 2290618"/>
              <a:gd name="connsiteX1" fmla="*/ 184726 w 1108363"/>
              <a:gd name="connsiteY1" fmla="*/ 2290618 h 2290618"/>
              <a:gd name="connsiteX2" fmla="*/ 554181 w 1108363"/>
              <a:gd name="connsiteY2" fmla="*/ 1930399 h 2290618"/>
              <a:gd name="connsiteX3" fmla="*/ 923636 w 1108363"/>
              <a:gd name="connsiteY3" fmla="*/ 2290618 h 2290618"/>
              <a:gd name="connsiteX4" fmla="*/ 1108363 w 1108363"/>
              <a:gd name="connsiteY4" fmla="*/ 2290618 h 2290618"/>
              <a:gd name="connsiteX5" fmla="*/ 1108363 w 1108363"/>
              <a:gd name="connsiteY5" fmla="*/ 184731 h 2290618"/>
              <a:gd name="connsiteX6" fmla="*/ 923632 w 1108363"/>
              <a:gd name="connsiteY6" fmla="*/ 0 h 2290618"/>
              <a:gd name="connsiteX7" fmla="*/ 184731 w 1108363"/>
              <a:gd name="connsiteY7" fmla="*/ 0 h 2290618"/>
              <a:gd name="connsiteX8" fmla="*/ 0 w 1108363"/>
              <a:gd name="connsiteY8" fmla="*/ 184731 h 2290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08363" h="2290618">
                <a:moveTo>
                  <a:pt x="0" y="2290618"/>
                </a:moveTo>
                <a:lnTo>
                  <a:pt x="184726" y="2290618"/>
                </a:lnTo>
                <a:cubicBezTo>
                  <a:pt x="184726" y="2091675"/>
                  <a:pt x="350137" y="1930399"/>
                  <a:pt x="554181" y="1930399"/>
                </a:cubicBezTo>
                <a:cubicBezTo>
                  <a:pt x="758225" y="1930399"/>
                  <a:pt x="923636" y="2091675"/>
                  <a:pt x="923636" y="2290618"/>
                </a:cubicBezTo>
                <a:lnTo>
                  <a:pt x="1108363" y="2290618"/>
                </a:lnTo>
                <a:lnTo>
                  <a:pt x="1108363" y="184731"/>
                </a:lnTo>
                <a:cubicBezTo>
                  <a:pt x="1108363" y="82707"/>
                  <a:pt x="1025656" y="0"/>
                  <a:pt x="923632" y="0"/>
                </a:cubicBezTo>
                <a:lnTo>
                  <a:pt x="184731" y="0"/>
                </a:lnTo>
                <a:cubicBezTo>
                  <a:pt x="82707" y="0"/>
                  <a:pt x="0" y="82707"/>
                  <a:pt x="0" y="18473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27000" sx="101000" sy="101000" algn="ctr" rotWithShape="0">
              <a:schemeClr val="tx1">
                <a:alpha val="2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7D10AEF-38E6-3B02-B2BB-414076D4FA32}"/>
              </a:ext>
            </a:extLst>
          </p:cNvPr>
          <p:cNvSpPr txBox="1"/>
          <p:nvPr/>
        </p:nvSpPr>
        <p:spPr>
          <a:xfrm>
            <a:off x="4411419" y="3592843"/>
            <a:ext cx="348074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3399"/>
                </a:solidFill>
                <a:latin typeface="Tw Cen MT" panose="020B0602020104020603" pitchFamily="34" charset="0"/>
              </a:rPr>
              <a:t>High Diploma in Construction Project Management 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DF99E835-B7CD-4444-EECC-574935C03952}"/>
              </a:ext>
            </a:extLst>
          </p:cNvPr>
          <p:cNvGrpSpPr/>
          <p:nvPr/>
        </p:nvGrpSpPr>
        <p:grpSpPr>
          <a:xfrm>
            <a:off x="2856540" y="3500238"/>
            <a:ext cx="1999005" cy="1559959"/>
            <a:chOff x="2856540" y="3500238"/>
            <a:chExt cx="1999005" cy="1559959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1F56CF7-5E60-6941-2DF0-7511CD3219E9}"/>
                </a:ext>
              </a:extLst>
            </p:cNvPr>
            <p:cNvSpPr txBox="1"/>
            <p:nvPr/>
          </p:nvSpPr>
          <p:spPr>
            <a:xfrm>
              <a:off x="2856540" y="4475422"/>
              <a:ext cx="199900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>
                      <a:lumMod val="50000"/>
                    </a:schemeClr>
                  </a:solidFill>
                  <a:latin typeface="Tw Cen MT" panose="020B0602020104020603" pitchFamily="34" charset="0"/>
                </a:rPr>
                <a:t>Ein Shams </a:t>
              </a:r>
            </a:p>
            <a:p>
              <a:pPr algn="ctr"/>
              <a:r>
                <a:rPr lang="en-US" sz="1600" b="1" dirty="0">
                  <a:solidFill>
                    <a:schemeClr val="bg1">
                      <a:lumMod val="50000"/>
                    </a:schemeClr>
                  </a:solidFill>
                  <a:latin typeface="Tw Cen MT" panose="020B0602020104020603" pitchFamily="34" charset="0"/>
                </a:rPr>
                <a:t>University </a:t>
              </a:r>
            </a:p>
          </p:txBody>
        </p:sp>
        <p:pic>
          <p:nvPicPr>
            <p:cNvPr id="41" name="Picture 4" descr="http://portal.eng.asu.edu.eg/asueng/photo/sbsoidasuengdio/sbsfid4537dif.png">
              <a:extLst>
                <a:ext uri="{FF2B5EF4-FFF2-40B4-BE49-F238E27FC236}">
                  <a16:creationId xmlns:a16="http://schemas.microsoft.com/office/drawing/2014/main" id="{8CF1094E-AAB9-5F19-693E-4D35E6A3C7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51919" y="3500238"/>
              <a:ext cx="1208249" cy="10149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29758250-6A06-E385-F9D6-CEC4DB1F7CBE}"/>
              </a:ext>
            </a:extLst>
          </p:cNvPr>
          <p:cNvGrpSpPr/>
          <p:nvPr/>
        </p:nvGrpSpPr>
        <p:grpSpPr>
          <a:xfrm rot="5400000">
            <a:off x="8180004" y="615228"/>
            <a:ext cx="1589189" cy="2150864"/>
            <a:chOff x="1523999" y="2311401"/>
            <a:chExt cx="1108363" cy="1416294"/>
          </a:xfrm>
        </p:grpSpPr>
        <p:sp>
          <p:nvSpPr>
            <p:cNvPr id="10" name="Rectangle: Top Corners Rounded 9">
              <a:extLst>
                <a:ext uri="{FF2B5EF4-FFF2-40B4-BE49-F238E27FC236}">
                  <a16:creationId xmlns:a16="http://schemas.microsoft.com/office/drawing/2014/main" id="{33340BD5-DB28-FD93-D9E5-C9E616F7A467}"/>
                </a:ext>
              </a:extLst>
            </p:cNvPr>
            <p:cNvSpPr/>
            <p:nvPr/>
          </p:nvSpPr>
          <p:spPr>
            <a:xfrm>
              <a:off x="1523999" y="2311401"/>
              <a:ext cx="1108363" cy="1399308"/>
            </a:xfrm>
            <a:prstGeom prst="round2SameRect">
              <a:avLst/>
            </a:prstGeom>
            <a:solidFill>
              <a:srgbClr val="FF33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5F83E0D-BFF6-A406-F94B-8567257D1DFA}"/>
                </a:ext>
              </a:extLst>
            </p:cNvPr>
            <p:cNvSpPr txBox="1"/>
            <p:nvPr/>
          </p:nvSpPr>
          <p:spPr>
            <a:xfrm rot="16200000">
              <a:off x="1463104" y="2674098"/>
              <a:ext cx="139930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b="1" dirty="0">
                  <a:solidFill>
                    <a:schemeClr val="bg1">
                      <a:lumMod val="95000"/>
                    </a:schemeClr>
                  </a:solidFill>
                  <a:latin typeface="Tw Cen MT" panose="020B0602020104020603" pitchFamily="34" charset="0"/>
                </a:rPr>
                <a:t>1987</a:t>
              </a:r>
            </a:p>
          </p:txBody>
        </p:sp>
      </p:grp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057443F4-0137-8988-9ADB-A2309C5DF20F}"/>
              </a:ext>
            </a:extLst>
          </p:cNvPr>
          <p:cNvSpPr/>
          <p:nvPr/>
        </p:nvSpPr>
        <p:spPr>
          <a:xfrm rot="5400000" flipV="1">
            <a:off x="5061918" y="-1317564"/>
            <a:ext cx="1589191" cy="6016445"/>
          </a:xfrm>
          <a:custGeom>
            <a:avLst/>
            <a:gdLst>
              <a:gd name="connsiteX0" fmla="*/ 0 w 1108363"/>
              <a:gd name="connsiteY0" fmla="*/ 2290618 h 2290618"/>
              <a:gd name="connsiteX1" fmla="*/ 184726 w 1108363"/>
              <a:gd name="connsiteY1" fmla="*/ 2290618 h 2290618"/>
              <a:gd name="connsiteX2" fmla="*/ 554181 w 1108363"/>
              <a:gd name="connsiteY2" fmla="*/ 1930399 h 2290618"/>
              <a:gd name="connsiteX3" fmla="*/ 923636 w 1108363"/>
              <a:gd name="connsiteY3" fmla="*/ 2290618 h 2290618"/>
              <a:gd name="connsiteX4" fmla="*/ 1108363 w 1108363"/>
              <a:gd name="connsiteY4" fmla="*/ 2290618 h 2290618"/>
              <a:gd name="connsiteX5" fmla="*/ 1108363 w 1108363"/>
              <a:gd name="connsiteY5" fmla="*/ 184731 h 2290618"/>
              <a:gd name="connsiteX6" fmla="*/ 923632 w 1108363"/>
              <a:gd name="connsiteY6" fmla="*/ 0 h 2290618"/>
              <a:gd name="connsiteX7" fmla="*/ 184731 w 1108363"/>
              <a:gd name="connsiteY7" fmla="*/ 0 h 2290618"/>
              <a:gd name="connsiteX8" fmla="*/ 0 w 1108363"/>
              <a:gd name="connsiteY8" fmla="*/ 184731 h 2290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08363" h="2290618">
                <a:moveTo>
                  <a:pt x="0" y="2290618"/>
                </a:moveTo>
                <a:lnTo>
                  <a:pt x="184726" y="2290618"/>
                </a:lnTo>
                <a:cubicBezTo>
                  <a:pt x="184726" y="2091675"/>
                  <a:pt x="350137" y="1930399"/>
                  <a:pt x="554181" y="1930399"/>
                </a:cubicBezTo>
                <a:cubicBezTo>
                  <a:pt x="758225" y="1930399"/>
                  <a:pt x="923636" y="2091675"/>
                  <a:pt x="923636" y="2290618"/>
                </a:cubicBezTo>
                <a:lnTo>
                  <a:pt x="1108363" y="2290618"/>
                </a:lnTo>
                <a:lnTo>
                  <a:pt x="1108363" y="184731"/>
                </a:lnTo>
                <a:cubicBezTo>
                  <a:pt x="1108363" y="82707"/>
                  <a:pt x="1025656" y="0"/>
                  <a:pt x="923632" y="0"/>
                </a:cubicBezTo>
                <a:lnTo>
                  <a:pt x="184731" y="0"/>
                </a:lnTo>
                <a:cubicBezTo>
                  <a:pt x="82707" y="0"/>
                  <a:pt x="0" y="82707"/>
                  <a:pt x="0" y="18473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27000" sx="101000" sy="101000" algn="ctr" rotWithShape="0">
              <a:schemeClr val="tx1">
                <a:alpha val="2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BA99CC1-679E-EFF0-DC59-8D6A28757379}"/>
              </a:ext>
            </a:extLst>
          </p:cNvPr>
          <p:cNvSpPr txBox="1"/>
          <p:nvPr/>
        </p:nvSpPr>
        <p:spPr>
          <a:xfrm>
            <a:off x="4418427" y="1017900"/>
            <a:ext cx="34807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FF3399"/>
                </a:solidFill>
                <a:latin typeface="Tw Cen MT" panose="020B0602020104020603" pitchFamily="34" charset="0"/>
              </a:rPr>
              <a:t>B.SC In Civil Engineering 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B9141EF-305B-B461-4A75-CA35E919953A}"/>
              </a:ext>
            </a:extLst>
          </p:cNvPr>
          <p:cNvGrpSpPr/>
          <p:nvPr/>
        </p:nvGrpSpPr>
        <p:grpSpPr>
          <a:xfrm>
            <a:off x="3079624" y="997558"/>
            <a:ext cx="1794393" cy="1386199"/>
            <a:chOff x="3585443" y="4345965"/>
            <a:chExt cx="1794393" cy="1386199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DCFA9BE-5AB5-0900-FDA6-7BC0151634AF}"/>
                </a:ext>
              </a:extLst>
            </p:cNvPr>
            <p:cNvSpPr txBox="1"/>
            <p:nvPr/>
          </p:nvSpPr>
          <p:spPr>
            <a:xfrm>
              <a:off x="3585443" y="5393610"/>
              <a:ext cx="179439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>
                      <a:lumMod val="50000"/>
                    </a:schemeClr>
                  </a:solidFill>
                  <a:latin typeface="Tw Cen MT" panose="020B0602020104020603" pitchFamily="34" charset="0"/>
                </a:rPr>
                <a:t>Alex University </a:t>
              </a:r>
            </a:p>
          </p:txBody>
        </p:sp>
        <p:pic>
          <p:nvPicPr>
            <p:cNvPr id="33" name="Picture 2" descr="http://eng.au.alexu.edu.eg/Arabic/PublishingImages/575717_424518667670121_1900565604_n.jpg">
              <a:extLst>
                <a:ext uri="{FF2B5EF4-FFF2-40B4-BE49-F238E27FC236}">
                  <a16:creationId xmlns:a16="http://schemas.microsoft.com/office/drawing/2014/main" id="{0CC397BC-25DC-DBFB-5FFD-50E6E3D6CA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35991" y="4345965"/>
              <a:ext cx="693295" cy="10476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E8E91CA-F033-D465-E46F-F13C30D190EB}"/>
              </a:ext>
            </a:extLst>
          </p:cNvPr>
          <p:cNvGrpSpPr/>
          <p:nvPr/>
        </p:nvGrpSpPr>
        <p:grpSpPr>
          <a:xfrm>
            <a:off x="-3489608" y="0"/>
            <a:ext cx="14741135" cy="6858000"/>
            <a:chOff x="0" y="0"/>
            <a:chExt cx="12182756" cy="6858000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F4425B2-FA6F-5DD4-1CC3-466CD9E7AC9E}"/>
                </a:ext>
              </a:extLst>
            </p:cNvPr>
            <p:cNvSpPr/>
            <p:nvPr/>
          </p:nvSpPr>
          <p:spPr>
            <a:xfrm>
              <a:off x="0" y="0"/>
              <a:ext cx="12182756" cy="685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tx1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465D99AA-1B29-D35A-9C39-BA276151A346}"/>
                </a:ext>
              </a:extLst>
            </p:cNvPr>
            <p:cNvSpPr/>
            <p:nvPr/>
          </p:nvSpPr>
          <p:spPr>
            <a:xfrm flipH="1">
              <a:off x="11323774" y="2624282"/>
              <a:ext cx="858982" cy="1609436"/>
            </a:xfrm>
            <a:custGeom>
              <a:avLst/>
              <a:gdLst>
                <a:gd name="connsiteX0" fmla="*/ 60037 w 868219"/>
                <a:gd name="connsiteY0" fmla="*/ 0 h 1609436"/>
                <a:gd name="connsiteX1" fmla="*/ 868219 w 868219"/>
                <a:gd name="connsiteY1" fmla="*/ 804718 h 1609436"/>
                <a:gd name="connsiteX2" fmla="*/ 60037 w 868219"/>
                <a:gd name="connsiteY2" fmla="*/ 1609436 h 1609436"/>
                <a:gd name="connsiteX3" fmla="*/ 0 w 868219"/>
                <a:gd name="connsiteY3" fmla="*/ 1603410 h 1609436"/>
                <a:gd name="connsiteX4" fmla="*/ 0 w 868219"/>
                <a:gd name="connsiteY4" fmla="*/ 6026 h 1609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8219" h="1609436">
                  <a:moveTo>
                    <a:pt x="60037" y="0"/>
                  </a:moveTo>
                  <a:cubicBezTo>
                    <a:pt x="506384" y="0"/>
                    <a:pt x="868219" y="360285"/>
                    <a:pt x="868219" y="804718"/>
                  </a:cubicBezTo>
                  <a:cubicBezTo>
                    <a:pt x="868219" y="1249151"/>
                    <a:pt x="506384" y="1609436"/>
                    <a:pt x="60037" y="1609436"/>
                  </a:cubicBezTo>
                  <a:lnTo>
                    <a:pt x="0" y="1603410"/>
                  </a:lnTo>
                  <a:lnTo>
                    <a:pt x="0" y="6026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wrap="square" rtlCol="0" anchor="ctr">
              <a:noAutofit/>
            </a:bodyPr>
            <a:lstStyle/>
            <a:p>
              <a:pPr algn="ctr"/>
              <a:r>
                <a:rPr lang="en-US" sz="2800" dirty="0">
                  <a:solidFill>
                    <a:schemeClr val="bg1">
                      <a:lumMod val="95000"/>
                    </a:schemeClr>
                  </a:solidFill>
                  <a:latin typeface="Tw Cen MT" panose="020B0602020104020603" pitchFamily="34" charset="0"/>
                </a:rPr>
                <a:t>Cert.</a:t>
              </a:r>
              <a:endParaRPr lang="en-US" sz="16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BB527A38-39A2-DDB8-C8D4-ED98DA583630}"/>
              </a:ext>
            </a:extLst>
          </p:cNvPr>
          <p:cNvGrpSpPr/>
          <p:nvPr/>
        </p:nvGrpSpPr>
        <p:grpSpPr>
          <a:xfrm rot="5400000">
            <a:off x="8502119" y="-117198"/>
            <a:ext cx="1014980" cy="2057940"/>
            <a:chOff x="1523999" y="2247978"/>
            <a:chExt cx="1108363" cy="1462731"/>
          </a:xfrm>
        </p:grpSpPr>
        <p:sp>
          <p:nvSpPr>
            <p:cNvPr id="43" name="Rectangle: Top Corners Rounded 42">
              <a:extLst>
                <a:ext uri="{FF2B5EF4-FFF2-40B4-BE49-F238E27FC236}">
                  <a16:creationId xmlns:a16="http://schemas.microsoft.com/office/drawing/2014/main" id="{0EFD6EEB-EA59-91E5-BAE2-C9A629034B76}"/>
                </a:ext>
              </a:extLst>
            </p:cNvPr>
            <p:cNvSpPr/>
            <p:nvPr/>
          </p:nvSpPr>
          <p:spPr>
            <a:xfrm>
              <a:off x="1523999" y="2311401"/>
              <a:ext cx="1108363" cy="1399308"/>
            </a:xfrm>
            <a:prstGeom prst="round2Same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2E829E3E-F5C7-946E-77DC-E00589C4F13F}"/>
                </a:ext>
              </a:extLst>
            </p:cNvPr>
            <p:cNvSpPr txBox="1"/>
            <p:nvPr/>
          </p:nvSpPr>
          <p:spPr>
            <a:xfrm rot="16200000">
              <a:off x="1253072" y="2700779"/>
              <a:ext cx="1399309" cy="4937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b="1" dirty="0">
                  <a:solidFill>
                    <a:schemeClr val="bg1">
                      <a:lumMod val="95000"/>
                    </a:schemeClr>
                  </a:solidFill>
                  <a:latin typeface="Tw Cen MT" panose="020B0602020104020603" pitchFamily="34" charset="0"/>
                </a:rPr>
                <a:t>1999</a:t>
              </a: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5B5B8E3A-F3CE-EA4B-8F38-0AB5626DD07D}"/>
              </a:ext>
            </a:extLst>
          </p:cNvPr>
          <p:cNvGrpSpPr/>
          <p:nvPr/>
        </p:nvGrpSpPr>
        <p:grpSpPr>
          <a:xfrm rot="5400000">
            <a:off x="8502119" y="4959716"/>
            <a:ext cx="1014980" cy="2057940"/>
            <a:chOff x="1523999" y="2247978"/>
            <a:chExt cx="1108363" cy="1462731"/>
          </a:xfrm>
        </p:grpSpPr>
        <p:sp>
          <p:nvSpPr>
            <p:cNvPr id="66" name="Rectangle: Top Corners Rounded 65">
              <a:extLst>
                <a:ext uri="{FF2B5EF4-FFF2-40B4-BE49-F238E27FC236}">
                  <a16:creationId xmlns:a16="http://schemas.microsoft.com/office/drawing/2014/main" id="{44D620FA-0140-937F-151D-8BD08DC34228}"/>
                </a:ext>
              </a:extLst>
            </p:cNvPr>
            <p:cNvSpPr/>
            <p:nvPr/>
          </p:nvSpPr>
          <p:spPr>
            <a:xfrm>
              <a:off x="1523999" y="2311401"/>
              <a:ext cx="1108363" cy="1399308"/>
            </a:xfrm>
            <a:prstGeom prst="round2Same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1159597D-03D7-91DC-6897-0647944E935D}"/>
                </a:ext>
              </a:extLst>
            </p:cNvPr>
            <p:cNvSpPr txBox="1"/>
            <p:nvPr/>
          </p:nvSpPr>
          <p:spPr>
            <a:xfrm rot="16200000">
              <a:off x="1392725" y="2561125"/>
              <a:ext cx="1399309" cy="773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b="1" dirty="0">
                  <a:solidFill>
                    <a:schemeClr val="bg1">
                      <a:lumMod val="95000"/>
                    </a:schemeClr>
                  </a:solidFill>
                  <a:latin typeface="Tw Cen MT" panose="020B0602020104020603" pitchFamily="34" charset="0"/>
                </a:rPr>
                <a:t>2006</a:t>
              </a:r>
            </a:p>
          </p:txBody>
        </p:sp>
      </p:grp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A039823C-A5D2-2F22-45BF-8B7EB3E6DAFF}"/>
              </a:ext>
            </a:extLst>
          </p:cNvPr>
          <p:cNvSpPr/>
          <p:nvPr/>
        </p:nvSpPr>
        <p:spPr>
          <a:xfrm rot="5400000" flipV="1">
            <a:off x="5094275" y="2545000"/>
            <a:ext cx="1200329" cy="6909349"/>
          </a:xfrm>
          <a:custGeom>
            <a:avLst/>
            <a:gdLst>
              <a:gd name="connsiteX0" fmla="*/ 0 w 1108363"/>
              <a:gd name="connsiteY0" fmla="*/ 2290618 h 2290618"/>
              <a:gd name="connsiteX1" fmla="*/ 184726 w 1108363"/>
              <a:gd name="connsiteY1" fmla="*/ 2290618 h 2290618"/>
              <a:gd name="connsiteX2" fmla="*/ 554181 w 1108363"/>
              <a:gd name="connsiteY2" fmla="*/ 1930399 h 2290618"/>
              <a:gd name="connsiteX3" fmla="*/ 923636 w 1108363"/>
              <a:gd name="connsiteY3" fmla="*/ 2290618 h 2290618"/>
              <a:gd name="connsiteX4" fmla="*/ 1108363 w 1108363"/>
              <a:gd name="connsiteY4" fmla="*/ 2290618 h 2290618"/>
              <a:gd name="connsiteX5" fmla="*/ 1108363 w 1108363"/>
              <a:gd name="connsiteY5" fmla="*/ 184731 h 2290618"/>
              <a:gd name="connsiteX6" fmla="*/ 923632 w 1108363"/>
              <a:gd name="connsiteY6" fmla="*/ 0 h 2290618"/>
              <a:gd name="connsiteX7" fmla="*/ 184731 w 1108363"/>
              <a:gd name="connsiteY7" fmla="*/ 0 h 2290618"/>
              <a:gd name="connsiteX8" fmla="*/ 0 w 1108363"/>
              <a:gd name="connsiteY8" fmla="*/ 184731 h 2290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08363" h="2290618">
                <a:moveTo>
                  <a:pt x="0" y="2290618"/>
                </a:moveTo>
                <a:lnTo>
                  <a:pt x="184726" y="2290618"/>
                </a:lnTo>
                <a:cubicBezTo>
                  <a:pt x="184726" y="2091675"/>
                  <a:pt x="350137" y="1930399"/>
                  <a:pt x="554181" y="1930399"/>
                </a:cubicBezTo>
                <a:cubicBezTo>
                  <a:pt x="758225" y="1930399"/>
                  <a:pt x="923636" y="2091675"/>
                  <a:pt x="923636" y="2290618"/>
                </a:cubicBezTo>
                <a:lnTo>
                  <a:pt x="1108363" y="2290618"/>
                </a:lnTo>
                <a:lnTo>
                  <a:pt x="1108363" y="184731"/>
                </a:lnTo>
                <a:cubicBezTo>
                  <a:pt x="1108363" y="82707"/>
                  <a:pt x="1025656" y="0"/>
                  <a:pt x="923632" y="0"/>
                </a:cubicBezTo>
                <a:lnTo>
                  <a:pt x="184731" y="0"/>
                </a:lnTo>
                <a:cubicBezTo>
                  <a:pt x="82707" y="0"/>
                  <a:pt x="0" y="82707"/>
                  <a:pt x="0" y="18473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27000" sx="101000" sy="101000" algn="ctr" rotWithShape="0">
              <a:schemeClr val="tx1">
                <a:alpha val="2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D10F5450-BA2E-F644-B5C3-AE4717F2F813}"/>
              </a:ext>
            </a:extLst>
          </p:cNvPr>
          <p:cNvSpPr txBox="1"/>
          <p:nvPr/>
        </p:nvSpPr>
        <p:spPr>
          <a:xfrm>
            <a:off x="4478984" y="5445372"/>
            <a:ext cx="37691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70C0"/>
                </a:solidFill>
                <a:latin typeface="Tw Cen MT" panose="020B0602020104020603" pitchFamily="34" charset="0"/>
              </a:rPr>
              <a:t>Microsoft Certified Technology Specialist(MCTS) </a:t>
            </a: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6DDB857F-96FF-EC1E-37B1-34DF13D6E0A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8480" y="5573877"/>
            <a:ext cx="2219325" cy="762000"/>
          </a:xfrm>
          <a:prstGeom prst="rect">
            <a:avLst/>
          </a:prstGeom>
        </p:spPr>
      </p:pic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E43F06CC-38F3-FB08-06F2-9B0ECD70F76E}"/>
              </a:ext>
            </a:extLst>
          </p:cNvPr>
          <p:cNvSpPr/>
          <p:nvPr/>
        </p:nvSpPr>
        <p:spPr>
          <a:xfrm rot="5400000" flipV="1">
            <a:off x="5122556" y="-2531914"/>
            <a:ext cx="1200329" cy="6909349"/>
          </a:xfrm>
          <a:custGeom>
            <a:avLst/>
            <a:gdLst>
              <a:gd name="connsiteX0" fmla="*/ 0 w 1108363"/>
              <a:gd name="connsiteY0" fmla="*/ 2290618 h 2290618"/>
              <a:gd name="connsiteX1" fmla="*/ 184726 w 1108363"/>
              <a:gd name="connsiteY1" fmla="*/ 2290618 h 2290618"/>
              <a:gd name="connsiteX2" fmla="*/ 554181 w 1108363"/>
              <a:gd name="connsiteY2" fmla="*/ 1930399 h 2290618"/>
              <a:gd name="connsiteX3" fmla="*/ 923636 w 1108363"/>
              <a:gd name="connsiteY3" fmla="*/ 2290618 h 2290618"/>
              <a:gd name="connsiteX4" fmla="*/ 1108363 w 1108363"/>
              <a:gd name="connsiteY4" fmla="*/ 2290618 h 2290618"/>
              <a:gd name="connsiteX5" fmla="*/ 1108363 w 1108363"/>
              <a:gd name="connsiteY5" fmla="*/ 184731 h 2290618"/>
              <a:gd name="connsiteX6" fmla="*/ 923632 w 1108363"/>
              <a:gd name="connsiteY6" fmla="*/ 0 h 2290618"/>
              <a:gd name="connsiteX7" fmla="*/ 184731 w 1108363"/>
              <a:gd name="connsiteY7" fmla="*/ 0 h 2290618"/>
              <a:gd name="connsiteX8" fmla="*/ 0 w 1108363"/>
              <a:gd name="connsiteY8" fmla="*/ 184731 h 2290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08363" h="2290618">
                <a:moveTo>
                  <a:pt x="0" y="2290618"/>
                </a:moveTo>
                <a:lnTo>
                  <a:pt x="184726" y="2290618"/>
                </a:lnTo>
                <a:cubicBezTo>
                  <a:pt x="184726" y="2091675"/>
                  <a:pt x="350137" y="1930399"/>
                  <a:pt x="554181" y="1930399"/>
                </a:cubicBezTo>
                <a:cubicBezTo>
                  <a:pt x="758225" y="1930399"/>
                  <a:pt x="923636" y="2091675"/>
                  <a:pt x="923636" y="2290618"/>
                </a:cubicBezTo>
                <a:lnTo>
                  <a:pt x="1108363" y="2290618"/>
                </a:lnTo>
                <a:lnTo>
                  <a:pt x="1108363" y="184731"/>
                </a:lnTo>
                <a:cubicBezTo>
                  <a:pt x="1108363" y="82707"/>
                  <a:pt x="1025656" y="0"/>
                  <a:pt x="923632" y="0"/>
                </a:cubicBezTo>
                <a:lnTo>
                  <a:pt x="184731" y="0"/>
                </a:lnTo>
                <a:cubicBezTo>
                  <a:pt x="82707" y="0"/>
                  <a:pt x="0" y="82707"/>
                  <a:pt x="0" y="18473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27000" sx="101000" sy="101000" algn="ctr" rotWithShape="0">
              <a:schemeClr val="tx1">
                <a:alpha val="2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A31E8778-572A-C166-A053-4C911D25ECAD}"/>
              </a:ext>
            </a:extLst>
          </p:cNvPr>
          <p:cNvGrpSpPr/>
          <p:nvPr/>
        </p:nvGrpSpPr>
        <p:grpSpPr>
          <a:xfrm rot="5400000">
            <a:off x="8522541" y="1402088"/>
            <a:ext cx="1014980" cy="2057940"/>
            <a:chOff x="1523999" y="2247978"/>
            <a:chExt cx="1108363" cy="1462731"/>
          </a:xfrm>
        </p:grpSpPr>
        <p:sp>
          <p:nvSpPr>
            <p:cNvPr id="52" name="Rectangle: Top Corners Rounded 51">
              <a:extLst>
                <a:ext uri="{FF2B5EF4-FFF2-40B4-BE49-F238E27FC236}">
                  <a16:creationId xmlns:a16="http://schemas.microsoft.com/office/drawing/2014/main" id="{0D1B6F82-5D16-6ED4-CB92-B58746D10E9E}"/>
                </a:ext>
              </a:extLst>
            </p:cNvPr>
            <p:cNvSpPr/>
            <p:nvPr/>
          </p:nvSpPr>
          <p:spPr>
            <a:xfrm>
              <a:off x="1523999" y="2311401"/>
              <a:ext cx="1108363" cy="1399308"/>
            </a:xfrm>
            <a:prstGeom prst="round2Same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7C41DA5-EAC4-FE6E-CED5-6A734C57C4B9}"/>
                </a:ext>
              </a:extLst>
            </p:cNvPr>
            <p:cNvSpPr txBox="1"/>
            <p:nvPr/>
          </p:nvSpPr>
          <p:spPr>
            <a:xfrm rot="16200000">
              <a:off x="1392725" y="2561125"/>
              <a:ext cx="1399309" cy="773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b="1" dirty="0">
                  <a:solidFill>
                    <a:schemeClr val="bg1">
                      <a:lumMod val="95000"/>
                    </a:schemeClr>
                  </a:solidFill>
                  <a:latin typeface="Tw Cen MT" panose="020B0602020104020603" pitchFamily="34" charset="0"/>
                </a:rPr>
                <a:t>2000</a:t>
              </a: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CB07EEB3-6463-EABE-D55F-A1CB3BEA2666}"/>
              </a:ext>
            </a:extLst>
          </p:cNvPr>
          <p:cNvGrpSpPr/>
          <p:nvPr/>
        </p:nvGrpSpPr>
        <p:grpSpPr>
          <a:xfrm rot="5400000">
            <a:off x="8519963" y="3439589"/>
            <a:ext cx="1014980" cy="2057940"/>
            <a:chOff x="1523999" y="2247978"/>
            <a:chExt cx="1108363" cy="1462731"/>
          </a:xfrm>
        </p:grpSpPr>
        <p:sp>
          <p:nvSpPr>
            <p:cNvPr id="60" name="Rectangle: Top Corners Rounded 59">
              <a:extLst>
                <a:ext uri="{FF2B5EF4-FFF2-40B4-BE49-F238E27FC236}">
                  <a16:creationId xmlns:a16="http://schemas.microsoft.com/office/drawing/2014/main" id="{5455C244-C9C0-698B-CF12-0EE6C273DADA}"/>
                </a:ext>
              </a:extLst>
            </p:cNvPr>
            <p:cNvSpPr/>
            <p:nvPr/>
          </p:nvSpPr>
          <p:spPr>
            <a:xfrm>
              <a:off x="1523999" y="2311401"/>
              <a:ext cx="1108363" cy="1399308"/>
            </a:xfrm>
            <a:prstGeom prst="round2Same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84BF1DAB-CD85-432B-7D74-E67205DB4813}"/>
                </a:ext>
              </a:extLst>
            </p:cNvPr>
            <p:cNvSpPr txBox="1"/>
            <p:nvPr/>
          </p:nvSpPr>
          <p:spPr>
            <a:xfrm rot="16200000">
              <a:off x="1392725" y="2561125"/>
              <a:ext cx="1399309" cy="773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b="1" dirty="0">
                  <a:solidFill>
                    <a:schemeClr val="bg1">
                      <a:lumMod val="95000"/>
                    </a:schemeClr>
                  </a:solidFill>
                  <a:latin typeface="Tw Cen MT" panose="020B0602020104020603" pitchFamily="34" charset="0"/>
                </a:rPr>
                <a:t>2001</a:t>
              </a:r>
            </a:p>
          </p:txBody>
        </p:sp>
      </p:grp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DE1A1CF6-0F59-FB29-DA54-B6FB8C8B35FA}"/>
              </a:ext>
            </a:extLst>
          </p:cNvPr>
          <p:cNvSpPr/>
          <p:nvPr/>
        </p:nvSpPr>
        <p:spPr>
          <a:xfrm rot="5400000" flipV="1">
            <a:off x="5112119" y="1024873"/>
            <a:ext cx="1200329" cy="6909349"/>
          </a:xfrm>
          <a:custGeom>
            <a:avLst/>
            <a:gdLst>
              <a:gd name="connsiteX0" fmla="*/ 0 w 1108363"/>
              <a:gd name="connsiteY0" fmla="*/ 2290618 h 2290618"/>
              <a:gd name="connsiteX1" fmla="*/ 184726 w 1108363"/>
              <a:gd name="connsiteY1" fmla="*/ 2290618 h 2290618"/>
              <a:gd name="connsiteX2" fmla="*/ 554181 w 1108363"/>
              <a:gd name="connsiteY2" fmla="*/ 1930399 h 2290618"/>
              <a:gd name="connsiteX3" fmla="*/ 923636 w 1108363"/>
              <a:gd name="connsiteY3" fmla="*/ 2290618 h 2290618"/>
              <a:gd name="connsiteX4" fmla="*/ 1108363 w 1108363"/>
              <a:gd name="connsiteY4" fmla="*/ 2290618 h 2290618"/>
              <a:gd name="connsiteX5" fmla="*/ 1108363 w 1108363"/>
              <a:gd name="connsiteY5" fmla="*/ 184731 h 2290618"/>
              <a:gd name="connsiteX6" fmla="*/ 923632 w 1108363"/>
              <a:gd name="connsiteY6" fmla="*/ 0 h 2290618"/>
              <a:gd name="connsiteX7" fmla="*/ 184731 w 1108363"/>
              <a:gd name="connsiteY7" fmla="*/ 0 h 2290618"/>
              <a:gd name="connsiteX8" fmla="*/ 0 w 1108363"/>
              <a:gd name="connsiteY8" fmla="*/ 184731 h 2290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08363" h="2290618">
                <a:moveTo>
                  <a:pt x="0" y="2290618"/>
                </a:moveTo>
                <a:lnTo>
                  <a:pt x="184726" y="2290618"/>
                </a:lnTo>
                <a:cubicBezTo>
                  <a:pt x="184726" y="2091675"/>
                  <a:pt x="350137" y="1930399"/>
                  <a:pt x="554181" y="1930399"/>
                </a:cubicBezTo>
                <a:cubicBezTo>
                  <a:pt x="758225" y="1930399"/>
                  <a:pt x="923636" y="2091675"/>
                  <a:pt x="923636" y="2290618"/>
                </a:cubicBezTo>
                <a:lnTo>
                  <a:pt x="1108363" y="2290618"/>
                </a:lnTo>
                <a:lnTo>
                  <a:pt x="1108363" y="184731"/>
                </a:lnTo>
                <a:cubicBezTo>
                  <a:pt x="1108363" y="82707"/>
                  <a:pt x="1025656" y="0"/>
                  <a:pt x="923632" y="0"/>
                </a:cubicBezTo>
                <a:lnTo>
                  <a:pt x="184731" y="0"/>
                </a:lnTo>
                <a:cubicBezTo>
                  <a:pt x="82707" y="0"/>
                  <a:pt x="0" y="82707"/>
                  <a:pt x="0" y="18473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27000" sx="101000" sy="101000" algn="ctr" rotWithShape="0">
              <a:schemeClr val="tx1">
                <a:alpha val="2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0FC778E5-F384-EC18-8DD5-596F0DEBDBEB}"/>
              </a:ext>
            </a:extLst>
          </p:cNvPr>
          <p:cNvSpPr txBox="1"/>
          <p:nvPr/>
        </p:nvSpPr>
        <p:spPr>
          <a:xfrm>
            <a:off x="4156344" y="4009605"/>
            <a:ext cx="385454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70C0"/>
                </a:solidFill>
                <a:latin typeface="Tw Cen MT" panose="020B0602020104020603" pitchFamily="34" charset="0"/>
              </a:rPr>
              <a:t>Oracle Certified Master (OCM)</a:t>
            </a:r>
          </a:p>
        </p:txBody>
      </p:sp>
      <p:pic>
        <p:nvPicPr>
          <p:cNvPr id="1026" name="Picture 2" descr="WHICH ORACLE CERTIFICATION IS RIGHT FOR YOU?">
            <a:extLst>
              <a:ext uri="{FF2B5EF4-FFF2-40B4-BE49-F238E27FC236}">
                <a16:creationId xmlns:a16="http://schemas.microsoft.com/office/drawing/2014/main" id="{F611CC02-E1A3-D775-63BB-56883DB0F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5287" y="3970307"/>
            <a:ext cx="948611" cy="971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25836C6D-325D-0EE1-21D0-64B1453C0E05}"/>
              </a:ext>
            </a:extLst>
          </p:cNvPr>
          <p:cNvSpPr/>
          <p:nvPr/>
        </p:nvSpPr>
        <p:spPr>
          <a:xfrm rot="5400000" flipV="1">
            <a:off x="5114697" y="-1012628"/>
            <a:ext cx="1200329" cy="6909349"/>
          </a:xfrm>
          <a:custGeom>
            <a:avLst/>
            <a:gdLst>
              <a:gd name="connsiteX0" fmla="*/ 0 w 1108363"/>
              <a:gd name="connsiteY0" fmla="*/ 2290618 h 2290618"/>
              <a:gd name="connsiteX1" fmla="*/ 184726 w 1108363"/>
              <a:gd name="connsiteY1" fmla="*/ 2290618 h 2290618"/>
              <a:gd name="connsiteX2" fmla="*/ 554181 w 1108363"/>
              <a:gd name="connsiteY2" fmla="*/ 1930399 h 2290618"/>
              <a:gd name="connsiteX3" fmla="*/ 923636 w 1108363"/>
              <a:gd name="connsiteY3" fmla="*/ 2290618 h 2290618"/>
              <a:gd name="connsiteX4" fmla="*/ 1108363 w 1108363"/>
              <a:gd name="connsiteY4" fmla="*/ 2290618 h 2290618"/>
              <a:gd name="connsiteX5" fmla="*/ 1108363 w 1108363"/>
              <a:gd name="connsiteY5" fmla="*/ 184731 h 2290618"/>
              <a:gd name="connsiteX6" fmla="*/ 923632 w 1108363"/>
              <a:gd name="connsiteY6" fmla="*/ 0 h 2290618"/>
              <a:gd name="connsiteX7" fmla="*/ 184731 w 1108363"/>
              <a:gd name="connsiteY7" fmla="*/ 0 h 2290618"/>
              <a:gd name="connsiteX8" fmla="*/ 0 w 1108363"/>
              <a:gd name="connsiteY8" fmla="*/ 184731 h 2290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08363" h="2290618">
                <a:moveTo>
                  <a:pt x="0" y="2290618"/>
                </a:moveTo>
                <a:lnTo>
                  <a:pt x="184726" y="2290618"/>
                </a:lnTo>
                <a:cubicBezTo>
                  <a:pt x="184726" y="2091675"/>
                  <a:pt x="350137" y="1930399"/>
                  <a:pt x="554181" y="1930399"/>
                </a:cubicBezTo>
                <a:cubicBezTo>
                  <a:pt x="758225" y="1930399"/>
                  <a:pt x="923636" y="2091675"/>
                  <a:pt x="923636" y="2290618"/>
                </a:cubicBezTo>
                <a:lnTo>
                  <a:pt x="1108363" y="2290618"/>
                </a:lnTo>
                <a:lnTo>
                  <a:pt x="1108363" y="184731"/>
                </a:lnTo>
                <a:cubicBezTo>
                  <a:pt x="1108363" y="82707"/>
                  <a:pt x="1025656" y="0"/>
                  <a:pt x="923632" y="0"/>
                </a:cubicBezTo>
                <a:lnTo>
                  <a:pt x="184731" y="0"/>
                </a:lnTo>
                <a:cubicBezTo>
                  <a:pt x="82707" y="0"/>
                  <a:pt x="0" y="82707"/>
                  <a:pt x="0" y="18473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27000" sx="101000" sy="101000" algn="ctr" rotWithShape="0">
              <a:schemeClr val="tx1">
                <a:alpha val="2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78A26F5-7A73-66F7-4032-277B67FBD6B5}"/>
              </a:ext>
            </a:extLst>
          </p:cNvPr>
          <p:cNvSpPr txBox="1"/>
          <p:nvPr/>
        </p:nvSpPr>
        <p:spPr>
          <a:xfrm>
            <a:off x="4787805" y="1887744"/>
            <a:ext cx="34807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70C0"/>
                </a:solidFill>
                <a:latin typeface="Tw Cen MT" panose="020B0602020104020603" pitchFamily="34" charset="0"/>
              </a:rPr>
              <a:t>Certified Internet Webmaster(CIW)</a:t>
            </a:r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43F5B79F-E8ED-543E-0235-18D02CE335D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1025" y="2110545"/>
            <a:ext cx="1853424" cy="622009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2789D124-7652-9534-C8E2-DCB05C55C3D5}"/>
              </a:ext>
            </a:extLst>
          </p:cNvPr>
          <p:cNvSpPr txBox="1"/>
          <p:nvPr/>
        </p:nvSpPr>
        <p:spPr>
          <a:xfrm>
            <a:off x="4767383" y="368458"/>
            <a:ext cx="34807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70C0"/>
                </a:solidFill>
                <a:latin typeface="Tw Cen MT" panose="020B0602020104020603" pitchFamily="34" charset="0"/>
              </a:rPr>
              <a:t>Microsoft Certified Professional (MCP) </a:t>
            </a: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DBFC28C7-EBC9-9B85-0F31-0E5FD2907B6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5695" y="591212"/>
            <a:ext cx="2398819" cy="599705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E32577D2-D072-EFEA-F499-9D1B3DED48FA}"/>
              </a:ext>
            </a:extLst>
          </p:cNvPr>
          <p:cNvGrpSpPr/>
          <p:nvPr/>
        </p:nvGrpSpPr>
        <p:grpSpPr>
          <a:xfrm>
            <a:off x="-12501370" y="0"/>
            <a:ext cx="14741135" cy="6858000"/>
            <a:chOff x="0" y="0"/>
            <a:chExt cx="12182756" cy="6858000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A6AF55D-17D4-6BDB-9E8D-D5FD3E59E783}"/>
                </a:ext>
              </a:extLst>
            </p:cNvPr>
            <p:cNvSpPr/>
            <p:nvPr/>
          </p:nvSpPr>
          <p:spPr>
            <a:xfrm>
              <a:off x="0" y="0"/>
              <a:ext cx="12182756" cy="685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tx1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8E259ACF-A8FD-68E3-C936-B9B7C72EA2EA}"/>
                </a:ext>
              </a:extLst>
            </p:cNvPr>
            <p:cNvSpPr/>
            <p:nvPr/>
          </p:nvSpPr>
          <p:spPr>
            <a:xfrm flipH="1">
              <a:off x="11323774" y="2624282"/>
              <a:ext cx="858982" cy="1609436"/>
            </a:xfrm>
            <a:custGeom>
              <a:avLst/>
              <a:gdLst>
                <a:gd name="connsiteX0" fmla="*/ 60037 w 868219"/>
                <a:gd name="connsiteY0" fmla="*/ 0 h 1609436"/>
                <a:gd name="connsiteX1" fmla="*/ 868219 w 868219"/>
                <a:gd name="connsiteY1" fmla="*/ 804718 h 1609436"/>
                <a:gd name="connsiteX2" fmla="*/ 60037 w 868219"/>
                <a:gd name="connsiteY2" fmla="*/ 1609436 h 1609436"/>
                <a:gd name="connsiteX3" fmla="*/ 0 w 868219"/>
                <a:gd name="connsiteY3" fmla="*/ 1603410 h 1609436"/>
                <a:gd name="connsiteX4" fmla="*/ 0 w 868219"/>
                <a:gd name="connsiteY4" fmla="*/ 6026 h 1609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8219" h="1609436">
                  <a:moveTo>
                    <a:pt x="60037" y="0"/>
                  </a:moveTo>
                  <a:cubicBezTo>
                    <a:pt x="506384" y="0"/>
                    <a:pt x="868219" y="360285"/>
                    <a:pt x="868219" y="804718"/>
                  </a:cubicBezTo>
                  <a:cubicBezTo>
                    <a:pt x="868219" y="1249151"/>
                    <a:pt x="506384" y="1609436"/>
                    <a:pt x="60037" y="1609436"/>
                  </a:cubicBezTo>
                  <a:lnTo>
                    <a:pt x="0" y="1603410"/>
                  </a:lnTo>
                  <a:lnTo>
                    <a:pt x="0" y="6026"/>
                  </a:ln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wrap="square" rtlCol="0" anchor="ctr">
              <a:noAutofit/>
            </a:bodyPr>
            <a:lstStyle/>
            <a:p>
              <a:pPr algn="ctr"/>
              <a:r>
                <a:rPr lang="en-US" sz="2800" dirty="0">
                  <a:solidFill>
                    <a:schemeClr val="bg1">
                      <a:lumMod val="95000"/>
                    </a:schemeClr>
                  </a:solidFill>
                  <a:latin typeface="Tw Cen MT" panose="020B0602020104020603" pitchFamily="34" charset="0"/>
                </a:rPr>
                <a:t>Cert.</a:t>
              </a:r>
              <a:endParaRPr lang="en-US" sz="16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5138CA6-40E4-6230-2813-7977FD0F0CEF}"/>
              </a:ext>
            </a:extLst>
          </p:cNvPr>
          <p:cNvGrpSpPr/>
          <p:nvPr/>
        </p:nvGrpSpPr>
        <p:grpSpPr>
          <a:xfrm>
            <a:off x="-13068252" y="0"/>
            <a:ext cx="14741135" cy="6858000"/>
            <a:chOff x="0" y="0"/>
            <a:chExt cx="12182756" cy="685800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41BDBED-BE2F-D51B-D2B3-1E2CFD8018F0}"/>
                </a:ext>
              </a:extLst>
            </p:cNvPr>
            <p:cNvSpPr/>
            <p:nvPr/>
          </p:nvSpPr>
          <p:spPr>
            <a:xfrm>
              <a:off x="0" y="0"/>
              <a:ext cx="12182756" cy="685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tx1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07BDAFC3-30AD-8138-C365-7BBE9576BBC7}"/>
                </a:ext>
              </a:extLst>
            </p:cNvPr>
            <p:cNvSpPr/>
            <p:nvPr/>
          </p:nvSpPr>
          <p:spPr>
            <a:xfrm flipH="1">
              <a:off x="11323774" y="2624282"/>
              <a:ext cx="858982" cy="1609436"/>
            </a:xfrm>
            <a:custGeom>
              <a:avLst/>
              <a:gdLst>
                <a:gd name="connsiteX0" fmla="*/ 60037 w 868219"/>
                <a:gd name="connsiteY0" fmla="*/ 0 h 1609436"/>
                <a:gd name="connsiteX1" fmla="*/ 868219 w 868219"/>
                <a:gd name="connsiteY1" fmla="*/ 804718 h 1609436"/>
                <a:gd name="connsiteX2" fmla="*/ 60037 w 868219"/>
                <a:gd name="connsiteY2" fmla="*/ 1609436 h 1609436"/>
                <a:gd name="connsiteX3" fmla="*/ 0 w 868219"/>
                <a:gd name="connsiteY3" fmla="*/ 1603410 h 1609436"/>
                <a:gd name="connsiteX4" fmla="*/ 0 w 868219"/>
                <a:gd name="connsiteY4" fmla="*/ 6026 h 1609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8219" h="1609436">
                  <a:moveTo>
                    <a:pt x="60037" y="0"/>
                  </a:moveTo>
                  <a:cubicBezTo>
                    <a:pt x="506384" y="0"/>
                    <a:pt x="868219" y="360285"/>
                    <a:pt x="868219" y="804718"/>
                  </a:cubicBezTo>
                  <a:cubicBezTo>
                    <a:pt x="868219" y="1249151"/>
                    <a:pt x="506384" y="1609436"/>
                    <a:pt x="60037" y="1609436"/>
                  </a:cubicBezTo>
                  <a:lnTo>
                    <a:pt x="0" y="1603410"/>
                  </a:lnTo>
                  <a:lnTo>
                    <a:pt x="0" y="6026"/>
                  </a:ln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wrap="square" rtlCol="0" anchor="ctr">
              <a:noAutofit/>
            </a:bodyPr>
            <a:lstStyle/>
            <a:p>
              <a:pPr algn="ctr"/>
              <a:r>
                <a:rPr lang="en-US" sz="3200" dirty="0">
                  <a:solidFill>
                    <a:schemeClr val="bg1">
                      <a:lumMod val="95000"/>
                    </a:schemeClr>
                  </a:solidFill>
                  <a:latin typeface="Tw Cen MT" panose="020B0602020104020603" pitchFamily="34" charset="0"/>
                </a:rPr>
                <a:t>Cert.</a:t>
              </a:r>
              <a:endParaRPr 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6DD6BB8-AD75-5389-2042-DE822027616D}"/>
              </a:ext>
            </a:extLst>
          </p:cNvPr>
          <p:cNvGrpSpPr/>
          <p:nvPr/>
        </p:nvGrpSpPr>
        <p:grpSpPr>
          <a:xfrm>
            <a:off x="-13669770" y="0"/>
            <a:ext cx="14741135" cy="6858000"/>
            <a:chOff x="0" y="0"/>
            <a:chExt cx="12182756" cy="6858000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58315127-5DFD-82C8-0868-F7911E3719D4}"/>
                </a:ext>
              </a:extLst>
            </p:cNvPr>
            <p:cNvSpPr/>
            <p:nvPr/>
          </p:nvSpPr>
          <p:spPr>
            <a:xfrm>
              <a:off x="0" y="0"/>
              <a:ext cx="12182756" cy="685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tx1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9C33ED03-7FDA-1554-2200-46E1801E95A4}"/>
                </a:ext>
              </a:extLst>
            </p:cNvPr>
            <p:cNvSpPr/>
            <p:nvPr/>
          </p:nvSpPr>
          <p:spPr>
            <a:xfrm flipH="1">
              <a:off x="11323774" y="2624282"/>
              <a:ext cx="858982" cy="1609436"/>
            </a:xfrm>
            <a:custGeom>
              <a:avLst/>
              <a:gdLst>
                <a:gd name="connsiteX0" fmla="*/ 60037 w 868219"/>
                <a:gd name="connsiteY0" fmla="*/ 0 h 1609436"/>
                <a:gd name="connsiteX1" fmla="*/ 868219 w 868219"/>
                <a:gd name="connsiteY1" fmla="*/ 804718 h 1609436"/>
                <a:gd name="connsiteX2" fmla="*/ 60037 w 868219"/>
                <a:gd name="connsiteY2" fmla="*/ 1609436 h 1609436"/>
                <a:gd name="connsiteX3" fmla="*/ 0 w 868219"/>
                <a:gd name="connsiteY3" fmla="*/ 1603410 h 1609436"/>
                <a:gd name="connsiteX4" fmla="*/ 0 w 868219"/>
                <a:gd name="connsiteY4" fmla="*/ 6026 h 1609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8219" h="1609436">
                  <a:moveTo>
                    <a:pt x="60037" y="0"/>
                  </a:moveTo>
                  <a:cubicBezTo>
                    <a:pt x="506384" y="0"/>
                    <a:pt x="868219" y="360285"/>
                    <a:pt x="868219" y="804718"/>
                  </a:cubicBezTo>
                  <a:cubicBezTo>
                    <a:pt x="868219" y="1249151"/>
                    <a:pt x="506384" y="1609436"/>
                    <a:pt x="60037" y="1609436"/>
                  </a:cubicBezTo>
                  <a:lnTo>
                    <a:pt x="0" y="1603410"/>
                  </a:lnTo>
                  <a:lnTo>
                    <a:pt x="0" y="6026"/>
                  </a:lnTo>
                  <a:close/>
                </a:path>
              </a:pathLst>
            </a:cu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wrap="square" rtlCol="0" anchor="ctr">
              <a:noAutofit/>
            </a:bodyPr>
            <a:lstStyle/>
            <a:p>
              <a:pPr algn="ctr"/>
              <a:r>
                <a:rPr lang="en-US" sz="3200" dirty="0">
                  <a:solidFill>
                    <a:schemeClr val="bg1">
                      <a:lumMod val="95000"/>
                    </a:schemeClr>
                  </a:solidFill>
                  <a:latin typeface="Tw Cen MT" panose="020B0602020104020603" pitchFamily="34" charset="0"/>
                </a:rPr>
                <a:t>Contact</a:t>
              </a:r>
              <a:endParaRPr 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312595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250"/>
                            </p:stCondLst>
                            <p:childTnLst>
                              <p:par>
                                <p:cTn id="1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750"/>
                            </p:stCondLst>
                            <p:childTnLst>
                              <p:par>
                                <p:cTn id="1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250"/>
                            </p:stCondLst>
                            <p:childTnLst>
                              <p:par>
                                <p:cTn id="22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250"/>
                            </p:stCondLst>
                            <p:childTnLst>
                              <p:par>
                                <p:cTn id="2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2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12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500"/>
                            </p:stCondLst>
                            <p:childTnLst>
                              <p:par>
                                <p:cTn id="3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0"/>
                            </p:stCondLst>
                            <p:childTnLst>
                              <p:par>
                                <p:cTn id="3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500"/>
                            </p:stCondLst>
                            <p:childTnLst>
                              <p:par>
                                <p:cTn id="4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6500"/>
                            </p:stCondLst>
                            <p:childTnLst>
                              <p:par>
                                <p:cTn id="4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12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12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7750"/>
                            </p:stCondLst>
                            <p:childTnLst>
                              <p:par>
                                <p:cTn id="5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8250"/>
                            </p:stCondLst>
                            <p:childTnLst>
                              <p:par>
                                <p:cTn id="6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8750"/>
                            </p:stCondLst>
                            <p:childTnLst>
                              <p:par>
                                <p:cTn id="66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9750"/>
                            </p:stCondLst>
                            <p:childTnLst>
                              <p:par>
                                <p:cTn id="7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125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125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1000"/>
                            </p:stCondLst>
                            <p:childTnLst>
                              <p:par>
                                <p:cTn id="7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1500"/>
                            </p:stCondLst>
                            <p:childTnLst>
                              <p:par>
                                <p:cTn id="8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12000"/>
                            </p:stCondLst>
                            <p:childTnLst>
                              <p:par>
                                <p:cTn id="88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 animBg="1"/>
      <p:bldP spid="69" grpId="0"/>
      <p:bldP spid="45" grpId="0" animBg="1"/>
      <p:bldP spid="62" grpId="0" animBg="1"/>
      <p:bldP spid="63" grpId="0"/>
      <p:bldP spid="54" grpId="0" animBg="1"/>
      <p:bldP spid="55" grpId="0"/>
      <p:bldP spid="4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DAAAFA52-2474-258A-F57A-A3B779811B1F}"/>
              </a:ext>
            </a:extLst>
          </p:cNvPr>
          <p:cNvGrpSpPr/>
          <p:nvPr/>
        </p:nvGrpSpPr>
        <p:grpSpPr>
          <a:xfrm>
            <a:off x="-2553807" y="0"/>
            <a:ext cx="14741135" cy="6858000"/>
            <a:chOff x="-10783406" y="0"/>
            <a:chExt cx="14741135" cy="6858000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4A1D91F4-EB01-E39B-1ECA-1EA5A3CC9078}"/>
                </a:ext>
              </a:extLst>
            </p:cNvPr>
            <p:cNvGrpSpPr/>
            <p:nvPr/>
          </p:nvGrpSpPr>
          <p:grpSpPr>
            <a:xfrm>
              <a:off x="-10783406" y="0"/>
              <a:ext cx="14741135" cy="6858000"/>
              <a:chOff x="0" y="0"/>
              <a:chExt cx="12182756" cy="6858000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0FC04BD5-5FD9-B3E5-CE88-D571F32BFF0A}"/>
                  </a:ext>
                </a:extLst>
              </p:cNvPr>
              <p:cNvSpPr/>
              <p:nvPr/>
            </p:nvSpPr>
            <p:spPr>
              <a:xfrm>
                <a:off x="0" y="0"/>
                <a:ext cx="12182756" cy="6858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215900" dist="38100" sx="101000" sy="101000" algn="ctr" rotWithShape="0">
                  <a:schemeClr val="tx1">
                    <a:alpha val="3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600" dirty="0">
                  <a:solidFill>
                    <a:schemeClr val="tx1"/>
                  </a:solidFill>
                  <a:latin typeface="Tw Cen MT" panose="020B0602020104020603" pitchFamily="34" charset="0"/>
                </a:endParaRPr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620CF9B1-5EE1-B23B-FB1C-04CEF48C968E}"/>
                  </a:ext>
                </a:extLst>
              </p:cNvPr>
              <p:cNvSpPr/>
              <p:nvPr/>
            </p:nvSpPr>
            <p:spPr>
              <a:xfrm flipH="1">
                <a:off x="11323774" y="2624282"/>
                <a:ext cx="858982" cy="1609436"/>
              </a:xfrm>
              <a:custGeom>
                <a:avLst/>
                <a:gdLst>
                  <a:gd name="connsiteX0" fmla="*/ 60037 w 868219"/>
                  <a:gd name="connsiteY0" fmla="*/ 0 h 1609436"/>
                  <a:gd name="connsiteX1" fmla="*/ 868219 w 868219"/>
                  <a:gd name="connsiteY1" fmla="*/ 804718 h 1609436"/>
                  <a:gd name="connsiteX2" fmla="*/ 60037 w 868219"/>
                  <a:gd name="connsiteY2" fmla="*/ 1609436 h 1609436"/>
                  <a:gd name="connsiteX3" fmla="*/ 0 w 868219"/>
                  <a:gd name="connsiteY3" fmla="*/ 1603410 h 1609436"/>
                  <a:gd name="connsiteX4" fmla="*/ 0 w 868219"/>
                  <a:gd name="connsiteY4" fmla="*/ 6026 h 1609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68219" h="1609436">
                    <a:moveTo>
                      <a:pt x="60037" y="0"/>
                    </a:moveTo>
                    <a:cubicBezTo>
                      <a:pt x="506384" y="0"/>
                      <a:pt x="868219" y="360285"/>
                      <a:pt x="868219" y="804718"/>
                    </a:cubicBezTo>
                    <a:cubicBezTo>
                      <a:pt x="868219" y="1249151"/>
                      <a:pt x="506384" y="1609436"/>
                      <a:pt x="60037" y="1609436"/>
                    </a:cubicBezTo>
                    <a:lnTo>
                      <a:pt x="0" y="1603410"/>
                    </a:lnTo>
                    <a:lnTo>
                      <a:pt x="0" y="6026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square" rtlCol="0" anchor="ctr">
                <a:noAutofit/>
              </a:bodyPr>
              <a:lstStyle/>
              <a:p>
                <a:pPr algn="ctr"/>
                <a:r>
                  <a:rPr lang="en-US" sz="3200" dirty="0">
                    <a:solidFill>
                      <a:schemeClr val="bg1">
                        <a:lumMod val="95000"/>
                      </a:schemeClr>
                    </a:solidFill>
                    <a:latin typeface="Tw Cen MT" panose="020B0602020104020603" pitchFamily="34" charset="0"/>
                  </a:rPr>
                  <a:t>JOB</a:t>
                </a:r>
                <a:endParaRPr lang="en-US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5C02432-CF3F-CF02-77FE-E6EF29F80172}"/>
                </a:ext>
              </a:extLst>
            </p:cNvPr>
            <p:cNvGrpSpPr/>
            <p:nvPr/>
          </p:nvGrpSpPr>
          <p:grpSpPr>
            <a:xfrm>
              <a:off x="-3375206" y="143494"/>
              <a:ext cx="6473953" cy="5845826"/>
              <a:chOff x="-3375206" y="143494"/>
              <a:chExt cx="6473953" cy="5845826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F3D4F1EF-3F90-5D20-795B-90F32F2E43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-1213819" y="143494"/>
                <a:ext cx="2151178" cy="2136081"/>
              </a:xfrm>
              <a:prstGeom prst="ellipse">
                <a:avLst/>
              </a:prstGeom>
              <a:ln w="63500" cap="rnd">
                <a:solidFill>
                  <a:srgbClr val="333333"/>
                </a:solidFill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1256A621-72FB-CFD4-90DE-BCEC49A8BC5E}"/>
                  </a:ext>
                </a:extLst>
              </p:cNvPr>
              <p:cNvGrpSpPr/>
              <p:nvPr/>
            </p:nvGrpSpPr>
            <p:grpSpPr>
              <a:xfrm>
                <a:off x="-3375206" y="2825496"/>
                <a:ext cx="6473953" cy="3163824"/>
                <a:chOff x="-3375206" y="2825496"/>
                <a:chExt cx="6473953" cy="3163824"/>
              </a:xfrm>
            </p:grpSpPr>
            <p:sp>
              <p:nvSpPr>
                <p:cNvPr id="3" name="Subtitle 2">
                  <a:extLst>
                    <a:ext uri="{FF2B5EF4-FFF2-40B4-BE49-F238E27FC236}">
                      <a16:creationId xmlns:a16="http://schemas.microsoft.com/office/drawing/2014/main" id="{F47CA157-2AF2-E9B7-B2F5-743C7E5FBC23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-3375206" y="2825496"/>
                  <a:ext cx="6473953" cy="3163824"/>
                </a:xfrm>
                <a:prstGeom prst="rect">
                  <a:avLst/>
                </a:prstGeom>
              </p:spPr>
              <p:txBody>
                <a:bodyPr>
                  <a:norm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buNone/>
                  </a:pPr>
                  <a:r>
                    <a:rPr lang="en-US" sz="5400" b="1" dirty="0">
                      <a:solidFill>
                        <a:srgbClr val="002060"/>
                      </a:solidFill>
                      <a:latin typeface="Arial Black" panose="020B0A04020102020204" pitchFamily="34" charset="0"/>
                    </a:rPr>
                    <a:t>Said Fawzy</a:t>
                  </a:r>
                </a:p>
                <a:p>
                  <a:pPr marL="0" indent="0" algn="ctr">
                    <a:buNone/>
                  </a:pPr>
                  <a:r>
                    <a:rPr lang="en-US" b="1" dirty="0">
                      <a:solidFill>
                        <a:srgbClr val="002060"/>
                      </a:solidFill>
                      <a:latin typeface="Arial Black" panose="020B0A04020102020204" pitchFamily="34" charset="0"/>
                    </a:rPr>
                    <a:t>Manager of Information Center</a:t>
                  </a:r>
                </a:p>
                <a:p>
                  <a:pPr marL="0" indent="0" algn="ctr">
                    <a:buNone/>
                  </a:pPr>
                  <a:r>
                    <a:rPr lang="en-US" b="1" dirty="0">
                      <a:solidFill>
                        <a:srgbClr val="002060"/>
                      </a:solidFill>
                      <a:latin typeface="Arial Black" panose="020B0A04020102020204" pitchFamily="34" charset="0"/>
                    </a:rPr>
                    <a:t>Tendering Department</a:t>
                  </a:r>
                  <a:endParaRPr lang="ar-EG" b="1" dirty="0">
                    <a:solidFill>
                      <a:srgbClr val="002060"/>
                    </a:solidFill>
                    <a:latin typeface="Arial Black" panose="020B0A04020102020204" pitchFamily="34" charset="0"/>
                  </a:endParaRPr>
                </a:p>
                <a:p>
                  <a:pPr marL="0" indent="0" algn="ctr">
                    <a:buNone/>
                  </a:pPr>
                  <a:endParaRPr lang="en-US" b="1" dirty="0">
                    <a:solidFill>
                      <a:srgbClr val="002060"/>
                    </a:solidFill>
                    <a:latin typeface="Arial Black" panose="020B0A04020102020204" pitchFamily="34" charset="0"/>
                  </a:endParaRPr>
                </a:p>
                <a:p>
                  <a:pPr marL="0" indent="0" algn="ctr">
                    <a:buNone/>
                  </a:pPr>
                  <a:r>
                    <a:rPr lang="en-US" b="1" dirty="0">
                      <a:solidFill>
                        <a:srgbClr val="002060"/>
                      </a:solidFill>
                      <a:latin typeface="Arial Black" panose="020B0A04020102020204" pitchFamily="34" charset="0"/>
                    </a:rPr>
                    <a:t>Arab Contractors </a:t>
                  </a:r>
                </a:p>
              </p:txBody>
            </p:sp>
            <p:pic>
              <p:nvPicPr>
                <p:cNvPr id="6" name="Picture 5" descr="Logo, icon&#10;&#10;Description automatically generated">
                  <a:extLst>
                    <a:ext uri="{FF2B5EF4-FFF2-40B4-BE49-F238E27FC236}">
                      <a16:creationId xmlns:a16="http://schemas.microsoft.com/office/drawing/2014/main" id="{0EA3409C-75EA-A5C3-A1E1-E183D25D26C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3020671" y="4811523"/>
                  <a:ext cx="1115522" cy="969376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E4E75DA-832F-D693-741B-4A75A9586492}"/>
              </a:ext>
            </a:extLst>
          </p:cNvPr>
          <p:cNvGrpSpPr/>
          <p:nvPr/>
        </p:nvGrpSpPr>
        <p:grpSpPr>
          <a:xfrm>
            <a:off x="-3037380" y="0"/>
            <a:ext cx="14741135" cy="6858000"/>
            <a:chOff x="0" y="0"/>
            <a:chExt cx="12182756" cy="6858000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8BBEDDF-6CD7-E92A-7E54-77B05E15EFA8}"/>
                </a:ext>
              </a:extLst>
            </p:cNvPr>
            <p:cNvSpPr/>
            <p:nvPr/>
          </p:nvSpPr>
          <p:spPr>
            <a:xfrm>
              <a:off x="0" y="0"/>
              <a:ext cx="12182756" cy="685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tx1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888446E2-D92A-6D53-602B-CBE67A4F3548}"/>
                </a:ext>
              </a:extLst>
            </p:cNvPr>
            <p:cNvSpPr/>
            <p:nvPr/>
          </p:nvSpPr>
          <p:spPr>
            <a:xfrm flipH="1">
              <a:off x="11323774" y="2624282"/>
              <a:ext cx="858982" cy="1609436"/>
            </a:xfrm>
            <a:custGeom>
              <a:avLst/>
              <a:gdLst>
                <a:gd name="connsiteX0" fmla="*/ 60037 w 868219"/>
                <a:gd name="connsiteY0" fmla="*/ 0 h 1609436"/>
                <a:gd name="connsiteX1" fmla="*/ 868219 w 868219"/>
                <a:gd name="connsiteY1" fmla="*/ 804718 h 1609436"/>
                <a:gd name="connsiteX2" fmla="*/ 60037 w 868219"/>
                <a:gd name="connsiteY2" fmla="*/ 1609436 h 1609436"/>
                <a:gd name="connsiteX3" fmla="*/ 0 w 868219"/>
                <a:gd name="connsiteY3" fmla="*/ 1603410 h 1609436"/>
                <a:gd name="connsiteX4" fmla="*/ 0 w 868219"/>
                <a:gd name="connsiteY4" fmla="*/ 6026 h 1609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8219" h="1609436">
                  <a:moveTo>
                    <a:pt x="60037" y="0"/>
                  </a:moveTo>
                  <a:cubicBezTo>
                    <a:pt x="506384" y="0"/>
                    <a:pt x="868219" y="360285"/>
                    <a:pt x="868219" y="804718"/>
                  </a:cubicBezTo>
                  <a:cubicBezTo>
                    <a:pt x="868219" y="1249151"/>
                    <a:pt x="506384" y="1609436"/>
                    <a:pt x="60037" y="1609436"/>
                  </a:cubicBezTo>
                  <a:lnTo>
                    <a:pt x="0" y="1603410"/>
                  </a:lnTo>
                  <a:lnTo>
                    <a:pt x="0" y="6026"/>
                  </a:lnTo>
                  <a:close/>
                </a:path>
              </a:pathLst>
            </a:custGeom>
            <a:solidFill>
              <a:srgbClr val="FF33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wrap="square" rtlCol="0" anchor="ctr">
              <a:noAutofit/>
            </a:bodyPr>
            <a:lstStyle/>
            <a:p>
              <a:pPr algn="ctr"/>
              <a:r>
                <a:rPr lang="en-US" sz="3200" dirty="0" err="1">
                  <a:solidFill>
                    <a:schemeClr val="bg1">
                      <a:lumMod val="95000"/>
                    </a:schemeClr>
                  </a:solidFill>
                  <a:latin typeface="Tw Cen MT" panose="020B0602020104020603" pitchFamily="34" charset="0"/>
                </a:rPr>
                <a:t>Quali</a:t>
              </a:r>
              <a:r>
                <a:rPr lang="en-US" sz="3200" dirty="0">
                  <a:solidFill>
                    <a:schemeClr val="bg1">
                      <a:lumMod val="95000"/>
                    </a:schemeClr>
                  </a:solidFill>
                  <a:latin typeface="Tw Cen MT" panose="020B0602020104020603" pitchFamily="34" charset="0"/>
                </a:rPr>
                <a:t>.</a:t>
              </a:r>
              <a:endParaRPr 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3ACCDA9-3067-654F-BEB3-00A455730882}"/>
              </a:ext>
            </a:extLst>
          </p:cNvPr>
          <p:cNvGrpSpPr/>
          <p:nvPr/>
        </p:nvGrpSpPr>
        <p:grpSpPr>
          <a:xfrm rot="5400000">
            <a:off x="8172996" y="3190171"/>
            <a:ext cx="1589189" cy="2150864"/>
            <a:chOff x="1523999" y="2311401"/>
            <a:chExt cx="1108363" cy="1416294"/>
          </a:xfrm>
        </p:grpSpPr>
        <p:sp>
          <p:nvSpPr>
            <p:cNvPr id="35" name="Rectangle: Top Corners Rounded 34">
              <a:extLst>
                <a:ext uri="{FF2B5EF4-FFF2-40B4-BE49-F238E27FC236}">
                  <a16:creationId xmlns:a16="http://schemas.microsoft.com/office/drawing/2014/main" id="{6C6EF3BD-2AAC-9282-5E92-D2DA4655CE34}"/>
                </a:ext>
              </a:extLst>
            </p:cNvPr>
            <p:cNvSpPr/>
            <p:nvPr/>
          </p:nvSpPr>
          <p:spPr>
            <a:xfrm>
              <a:off x="1523999" y="2311401"/>
              <a:ext cx="1108363" cy="1399308"/>
            </a:xfrm>
            <a:prstGeom prst="round2SameRect">
              <a:avLst/>
            </a:prstGeom>
            <a:solidFill>
              <a:srgbClr val="FF33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834B492-D11E-A0A8-8C43-6D20A732FF1A}"/>
                </a:ext>
              </a:extLst>
            </p:cNvPr>
            <p:cNvSpPr txBox="1"/>
            <p:nvPr/>
          </p:nvSpPr>
          <p:spPr>
            <a:xfrm rot="16200000">
              <a:off x="1356015" y="2781187"/>
              <a:ext cx="1399309" cy="4937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b="1" dirty="0">
                  <a:solidFill>
                    <a:schemeClr val="bg1">
                      <a:lumMod val="95000"/>
                    </a:schemeClr>
                  </a:solidFill>
                  <a:latin typeface="Tw Cen MT" panose="020B0602020104020603" pitchFamily="34" charset="0"/>
                </a:rPr>
                <a:t>1998</a:t>
              </a:r>
            </a:p>
          </p:txBody>
        </p:sp>
      </p:grp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309ED951-C22B-CD37-DC68-B103F1F6CCAE}"/>
              </a:ext>
            </a:extLst>
          </p:cNvPr>
          <p:cNvSpPr/>
          <p:nvPr/>
        </p:nvSpPr>
        <p:spPr>
          <a:xfrm rot="5400000" flipV="1">
            <a:off x="5054910" y="1257379"/>
            <a:ext cx="1589191" cy="6016445"/>
          </a:xfrm>
          <a:custGeom>
            <a:avLst/>
            <a:gdLst>
              <a:gd name="connsiteX0" fmla="*/ 0 w 1108363"/>
              <a:gd name="connsiteY0" fmla="*/ 2290618 h 2290618"/>
              <a:gd name="connsiteX1" fmla="*/ 184726 w 1108363"/>
              <a:gd name="connsiteY1" fmla="*/ 2290618 h 2290618"/>
              <a:gd name="connsiteX2" fmla="*/ 554181 w 1108363"/>
              <a:gd name="connsiteY2" fmla="*/ 1930399 h 2290618"/>
              <a:gd name="connsiteX3" fmla="*/ 923636 w 1108363"/>
              <a:gd name="connsiteY3" fmla="*/ 2290618 h 2290618"/>
              <a:gd name="connsiteX4" fmla="*/ 1108363 w 1108363"/>
              <a:gd name="connsiteY4" fmla="*/ 2290618 h 2290618"/>
              <a:gd name="connsiteX5" fmla="*/ 1108363 w 1108363"/>
              <a:gd name="connsiteY5" fmla="*/ 184731 h 2290618"/>
              <a:gd name="connsiteX6" fmla="*/ 923632 w 1108363"/>
              <a:gd name="connsiteY6" fmla="*/ 0 h 2290618"/>
              <a:gd name="connsiteX7" fmla="*/ 184731 w 1108363"/>
              <a:gd name="connsiteY7" fmla="*/ 0 h 2290618"/>
              <a:gd name="connsiteX8" fmla="*/ 0 w 1108363"/>
              <a:gd name="connsiteY8" fmla="*/ 184731 h 2290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08363" h="2290618">
                <a:moveTo>
                  <a:pt x="0" y="2290618"/>
                </a:moveTo>
                <a:lnTo>
                  <a:pt x="184726" y="2290618"/>
                </a:lnTo>
                <a:cubicBezTo>
                  <a:pt x="184726" y="2091675"/>
                  <a:pt x="350137" y="1930399"/>
                  <a:pt x="554181" y="1930399"/>
                </a:cubicBezTo>
                <a:cubicBezTo>
                  <a:pt x="758225" y="1930399"/>
                  <a:pt x="923636" y="2091675"/>
                  <a:pt x="923636" y="2290618"/>
                </a:cubicBezTo>
                <a:lnTo>
                  <a:pt x="1108363" y="2290618"/>
                </a:lnTo>
                <a:lnTo>
                  <a:pt x="1108363" y="184731"/>
                </a:lnTo>
                <a:cubicBezTo>
                  <a:pt x="1108363" y="82707"/>
                  <a:pt x="1025656" y="0"/>
                  <a:pt x="923632" y="0"/>
                </a:cubicBezTo>
                <a:lnTo>
                  <a:pt x="184731" y="0"/>
                </a:lnTo>
                <a:cubicBezTo>
                  <a:pt x="82707" y="0"/>
                  <a:pt x="0" y="82707"/>
                  <a:pt x="0" y="18473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27000" sx="101000" sy="101000" algn="ctr" rotWithShape="0">
              <a:schemeClr val="tx1">
                <a:alpha val="2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7D10AEF-38E6-3B02-B2BB-414076D4FA32}"/>
              </a:ext>
            </a:extLst>
          </p:cNvPr>
          <p:cNvSpPr txBox="1"/>
          <p:nvPr/>
        </p:nvSpPr>
        <p:spPr>
          <a:xfrm>
            <a:off x="4411419" y="3592843"/>
            <a:ext cx="348074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3399"/>
                </a:solidFill>
                <a:latin typeface="Tw Cen MT" panose="020B0602020104020603" pitchFamily="34" charset="0"/>
              </a:rPr>
              <a:t>High Diploma in Construction Project Management 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DF99E835-B7CD-4444-EECC-574935C03952}"/>
              </a:ext>
            </a:extLst>
          </p:cNvPr>
          <p:cNvGrpSpPr/>
          <p:nvPr/>
        </p:nvGrpSpPr>
        <p:grpSpPr>
          <a:xfrm>
            <a:off x="2856540" y="3500238"/>
            <a:ext cx="1999005" cy="1559959"/>
            <a:chOff x="2856540" y="3500238"/>
            <a:chExt cx="1999005" cy="1559959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1F56CF7-5E60-6941-2DF0-7511CD3219E9}"/>
                </a:ext>
              </a:extLst>
            </p:cNvPr>
            <p:cNvSpPr txBox="1"/>
            <p:nvPr/>
          </p:nvSpPr>
          <p:spPr>
            <a:xfrm>
              <a:off x="2856540" y="4475422"/>
              <a:ext cx="199900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>
                      <a:lumMod val="50000"/>
                    </a:schemeClr>
                  </a:solidFill>
                  <a:latin typeface="Tw Cen MT" panose="020B0602020104020603" pitchFamily="34" charset="0"/>
                </a:rPr>
                <a:t>Ein Shams </a:t>
              </a:r>
            </a:p>
            <a:p>
              <a:pPr algn="ctr"/>
              <a:r>
                <a:rPr lang="en-US" sz="1600" b="1" dirty="0">
                  <a:solidFill>
                    <a:schemeClr val="bg1">
                      <a:lumMod val="50000"/>
                    </a:schemeClr>
                  </a:solidFill>
                  <a:latin typeface="Tw Cen MT" panose="020B0602020104020603" pitchFamily="34" charset="0"/>
                </a:rPr>
                <a:t>University </a:t>
              </a:r>
            </a:p>
          </p:txBody>
        </p:sp>
        <p:pic>
          <p:nvPicPr>
            <p:cNvPr id="41" name="Picture 4" descr="http://portal.eng.asu.edu.eg/asueng/photo/sbsoidasuengdio/sbsfid4537dif.png">
              <a:extLst>
                <a:ext uri="{FF2B5EF4-FFF2-40B4-BE49-F238E27FC236}">
                  <a16:creationId xmlns:a16="http://schemas.microsoft.com/office/drawing/2014/main" id="{8CF1094E-AAB9-5F19-693E-4D35E6A3C7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51919" y="3500238"/>
              <a:ext cx="1208249" cy="10149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29758250-6A06-E385-F9D6-CEC4DB1F7CBE}"/>
              </a:ext>
            </a:extLst>
          </p:cNvPr>
          <p:cNvGrpSpPr/>
          <p:nvPr/>
        </p:nvGrpSpPr>
        <p:grpSpPr>
          <a:xfrm rot="5400000">
            <a:off x="8180004" y="615228"/>
            <a:ext cx="1589189" cy="2150864"/>
            <a:chOff x="1523999" y="2311401"/>
            <a:chExt cx="1108363" cy="1416294"/>
          </a:xfrm>
        </p:grpSpPr>
        <p:sp>
          <p:nvSpPr>
            <p:cNvPr id="10" name="Rectangle: Top Corners Rounded 9">
              <a:extLst>
                <a:ext uri="{FF2B5EF4-FFF2-40B4-BE49-F238E27FC236}">
                  <a16:creationId xmlns:a16="http://schemas.microsoft.com/office/drawing/2014/main" id="{33340BD5-DB28-FD93-D9E5-C9E616F7A467}"/>
                </a:ext>
              </a:extLst>
            </p:cNvPr>
            <p:cNvSpPr/>
            <p:nvPr/>
          </p:nvSpPr>
          <p:spPr>
            <a:xfrm>
              <a:off x="1523999" y="2311401"/>
              <a:ext cx="1108363" cy="1399308"/>
            </a:xfrm>
            <a:prstGeom prst="round2SameRect">
              <a:avLst/>
            </a:prstGeom>
            <a:solidFill>
              <a:srgbClr val="FF33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5F83E0D-BFF6-A406-F94B-8567257D1DFA}"/>
                </a:ext>
              </a:extLst>
            </p:cNvPr>
            <p:cNvSpPr txBox="1"/>
            <p:nvPr/>
          </p:nvSpPr>
          <p:spPr>
            <a:xfrm rot="16200000">
              <a:off x="1463104" y="2674098"/>
              <a:ext cx="139930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b="1" dirty="0">
                  <a:solidFill>
                    <a:schemeClr val="bg1">
                      <a:lumMod val="95000"/>
                    </a:schemeClr>
                  </a:solidFill>
                  <a:latin typeface="Tw Cen MT" panose="020B0602020104020603" pitchFamily="34" charset="0"/>
                </a:rPr>
                <a:t>1987</a:t>
              </a:r>
            </a:p>
          </p:txBody>
        </p:sp>
      </p:grp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057443F4-0137-8988-9ADB-A2309C5DF20F}"/>
              </a:ext>
            </a:extLst>
          </p:cNvPr>
          <p:cNvSpPr/>
          <p:nvPr/>
        </p:nvSpPr>
        <p:spPr>
          <a:xfrm rot="5400000" flipV="1">
            <a:off x="5061918" y="-1317564"/>
            <a:ext cx="1589191" cy="6016445"/>
          </a:xfrm>
          <a:custGeom>
            <a:avLst/>
            <a:gdLst>
              <a:gd name="connsiteX0" fmla="*/ 0 w 1108363"/>
              <a:gd name="connsiteY0" fmla="*/ 2290618 h 2290618"/>
              <a:gd name="connsiteX1" fmla="*/ 184726 w 1108363"/>
              <a:gd name="connsiteY1" fmla="*/ 2290618 h 2290618"/>
              <a:gd name="connsiteX2" fmla="*/ 554181 w 1108363"/>
              <a:gd name="connsiteY2" fmla="*/ 1930399 h 2290618"/>
              <a:gd name="connsiteX3" fmla="*/ 923636 w 1108363"/>
              <a:gd name="connsiteY3" fmla="*/ 2290618 h 2290618"/>
              <a:gd name="connsiteX4" fmla="*/ 1108363 w 1108363"/>
              <a:gd name="connsiteY4" fmla="*/ 2290618 h 2290618"/>
              <a:gd name="connsiteX5" fmla="*/ 1108363 w 1108363"/>
              <a:gd name="connsiteY5" fmla="*/ 184731 h 2290618"/>
              <a:gd name="connsiteX6" fmla="*/ 923632 w 1108363"/>
              <a:gd name="connsiteY6" fmla="*/ 0 h 2290618"/>
              <a:gd name="connsiteX7" fmla="*/ 184731 w 1108363"/>
              <a:gd name="connsiteY7" fmla="*/ 0 h 2290618"/>
              <a:gd name="connsiteX8" fmla="*/ 0 w 1108363"/>
              <a:gd name="connsiteY8" fmla="*/ 184731 h 2290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08363" h="2290618">
                <a:moveTo>
                  <a:pt x="0" y="2290618"/>
                </a:moveTo>
                <a:lnTo>
                  <a:pt x="184726" y="2290618"/>
                </a:lnTo>
                <a:cubicBezTo>
                  <a:pt x="184726" y="2091675"/>
                  <a:pt x="350137" y="1930399"/>
                  <a:pt x="554181" y="1930399"/>
                </a:cubicBezTo>
                <a:cubicBezTo>
                  <a:pt x="758225" y="1930399"/>
                  <a:pt x="923636" y="2091675"/>
                  <a:pt x="923636" y="2290618"/>
                </a:cubicBezTo>
                <a:lnTo>
                  <a:pt x="1108363" y="2290618"/>
                </a:lnTo>
                <a:lnTo>
                  <a:pt x="1108363" y="184731"/>
                </a:lnTo>
                <a:cubicBezTo>
                  <a:pt x="1108363" y="82707"/>
                  <a:pt x="1025656" y="0"/>
                  <a:pt x="923632" y="0"/>
                </a:cubicBezTo>
                <a:lnTo>
                  <a:pt x="184731" y="0"/>
                </a:lnTo>
                <a:cubicBezTo>
                  <a:pt x="82707" y="0"/>
                  <a:pt x="0" y="82707"/>
                  <a:pt x="0" y="18473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27000" sx="101000" sy="101000" algn="ctr" rotWithShape="0">
              <a:schemeClr val="tx1">
                <a:alpha val="2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BA99CC1-679E-EFF0-DC59-8D6A28757379}"/>
              </a:ext>
            </a:extLst>
          </p:cNvPr>
          <p:cNvSpPr txBox="1"/>
          <p:nvPr/>
        </p:nvSpPr>
        <p:spPr>
          <a:xfrm>
            <a:off x="4418427" y="1017900"/>
            <a:ext cx="34807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FF3399"/>
                </a:solidFill>
                <a:latin typeface="Tw Cen MT" panose="020B0602020104020603" pitchFamily="34" charset="0"/>
              </a:rPr>
              <a:t>B.SC In Civil Engineering 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B9141EF-305B-B461-4A75-CA35E919953A}"/>
              </a:ext>
            </a:extLst>
          </p:cNvPr>
          <p:cNvGrpSpPr/>
          <p:nvPr/>
        </p:nvGrpSpPr>
        <p:grpSpPr>
          <a:xfrm>
            <a:off x="3079624" y="997558"/>
            <a:ext cx="1794393" cy="1386199"/>
            <a:chOff x="3585443" y="4345965"/>
            <a:chExt cx="1794393" cy="1386199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DCFA9BE-5AB5-0900-FDA6-7BC0151634AF}"/>
                </a:ext>
              </a:extLst>
            </p:cNvPr>
            <p:cNvSpPr txBox="1"/>
            <p:nvPr/>
          </p:nvSpPr>
          <p:spPr>
            <a:xfrm>
              <a:off x="3585443" y="5393610"/>
              <a:ext cx="179439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>
                      <a:lumMod val="50000"/>
                    </a:schemeClr>
                  </a:solidFill>
                  <a:latin typeface="Tw Cen MT" panose="020B0602020104020603" pitchFamily="34" charset="0"/>
                </a:rPr>
                <a:t>Alex University </a:t>
              </a:r>
            </a:p>
          </p:txBody>
        </p:sp>
        <p:pic>
          <p:nvPicPr>
            <p:cNvPr id="33" name="Picture 2" descr="http://eng.au.alexu.edu.eg/Arabic/PublishingImages/575717_424518667670121_1900565604_n.jpg">
              <a:extLst>
                <a:ext uri="{FF2B5EF4-FFF2-40B4-BE49-F238E27FC236}">
                  <a16:creationId xmlns:a16="http://schemas.microsoft.com/office/drawing/2014/main" id="{0CC397BC-25DC-DBFB-5FFD-50E6E3D6CA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35991" y="4345965"/>
              <a:ext cx="693295" cy="10476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E8E91CA-F033-D465-E46F-F13C30D190EB}"/>
              </a:ext>
            </a:extLst>
          </p:cNvPr>
          <p:cNvGrpSpPr/>
          <p:nvPr/>
        </p:nvGrpSpPr>
        <p:grpSpPr>
          <a:xfrm>
            <a:off x="-3489608" y="0"/>
            <a:ext cx="14741135" cy="6858000"/>
            <a:chOff x="0" y="0"/>
            <a:chExt cx="12182756" cy="6858000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F4425B2-FA6F-5DD4-1CC3-466CD9E7AC9E}"/>
                </a:ext>
              </a:extLst>
            </p:cNvPr>
            <p:cNvSpPr/>
            <p:nvPr/>
          </p:nvSpPr>
          <p:spPr>
            <a:xfrm>
              <a:off x="0" y="0"/>
              <a:ext cx="12182756" cy="685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tx1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465D99AA-1B29-D35A-9C39-BA276151A346}"/>
                </a:ext>
              </a:extLst>
            </p:cNvPr>
            <p:cNvSpPr/>
            <p:nvPr/>
          </p:nvSpPr>
          <p:spPr>
            <a:xfrm flipH="1">
              <a:off x="11323774" y="2624282"/>
              <a:ext cx="858982" cy="1609436"/>
            </a:xfrm>
            <a:custGeom>
              <a:avLst/>
              <a:gdLst>
                <a:gd name="connsiteX0" fmla="*/ 60037 w 868219"/>
                <a:gd name="connsiteY0" fmla="*/ 0 h 1609436"/>
                <a:gd name="connsiteX1" fmla="*/ 868219 w 868219"/>
                <a:gd name="connsiteY1" fmla="*/ 804718 h 1609436"/>
                <a:gd name="connsiteX2" fmla="*/ 60037 w 868219"/>
                <a:gd name="connsiteY2" fmla="*/ 1609436 h 1609436"/>
                <a:gd name="connsiteX3" fmla="*/ 0 w 868219"/>
                <a:gd name="connsiteY3" fmla="*/ 1603410 h 1609436"/>
                <a:gd name="connsiteX4" fmla="*/ 0 w 868219"/>
                <a:gd name="connsiteY4" fmla="*/ 6026 h 1609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8219" h="1609436">
                  <a:moveTo>
                    <a:pt x="60037" y="0"/>
                  </a:moveTo>
                  <a:cubicBezTo>
                    <a:pt x="506384" y="0"/>
                    <a:pt x="868219" y="360285"/>
                    <a:pt x="868219" y="804718"/>
                  </a:cubicBezTo>
                  <a:cubicBezTo>
                    <a:pt x="868219" y="1249151"/>
                    <a:pt x="506384" y="1609436"/>
                    <a:pt x="60037" y="1609436"/>
                  </a:cubicBezTo>
                  <a:lnTo>
                    <a:pt x="0" y="1603410"/>
                  </a:lnTo>
                  <a:lnTo>
                    <a:pt x="0" y="6026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wrap="square" rtlCol="0" anchor="ctr">
              <a:noAutofit/>
            </a:bodyPr>
            <a:lstStyle/>
            <a:p>
              <a:pPr algn="ctr"/>
              <a:r>
                <a:rPr lang="en-US" sz="2800" dirty="0">
                  <a:solidFill>
                    <a:schemeClr val="bg1">
                      <a:lumMod val="95000"/>
                    </a:schemeClr>
                  </a:solidFill>
                  <a:latin typeface="Tw Cen MT" panose="020B0602020104020603" pitchFamily="34" charset="0"/>
                </a:rPr>
                <a:t>Cert.</a:t>
              </a:r>
              <a:endParaRPr lang="en-US" sz="16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BB527A38-39A2-DDB8-C8D4-ED98DA583630}"/>
              </a:ext>
            </a:extLst>
          </p:cNvPr>
          <p:cNvGrpSpPr/>
          <p:nvPr/>
        </p:nvGrpSpPr>
        <p:grpSpPr>
          <a:xfrm rot="5400000">
            <a:off x="8502119" y="-117198"/>
            <a:ext cx="1014980" cy="2057940"/>
            <a:chOff x="1523999" y="2247978"/>
            <a:chExt cx="1108363" cy="1462731"/>
          </a:xfrm>
        </p:grpSpPr>
        <p:sp>
          <p:nvSpPr>
            <p:cNvPr id="43" name="Rectangle: Top Corners Rounded 42">
              <a:extLst>
                <a:ext uri="{FF2B5EF4-FFF2-40B4-BE49-F238E27FC236}">
                  <a16:creationId xmlns:a16="http://schemas.microsoft.com/office/drawing/2014/main" id="{0EFD6EEB-EA59-91E5-BAE2-C9A629034B76}"/>
                </a:ext>
              </a:extLst>
            </p:cNvPr>
            <p:cNvSpPr/>
            <p:nvPr/>
          </p:nvSpPr>
          <p:spPr>
            <a:xfrm>
              <a:off x="1523999" y="2311401"/>
              <a:ext cx="1108363" cy="1399308"/>
            </a:xfrm>
            <a:prstGeom prst="round2Same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2E829E3E-F5C7-946E-77DC-E00589C4F13F}"/>
                </a:ext>
              </a:extLst>
            </p:cNvPr>
            <p:cNvSpPr txBox="1"/>
            <p:nvPr/>
          </p:nvSpPr>
          <p:spPr>
            <a:xfrm rot="16200000">
              <a:off x="1253072" y="2700779"/>
              <a:ext cx="1399309" cy="4937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b="1" dirty="0">
                  <a:solidFill>
                    <a:schemeClr val="bg1">
                      <a:lumMod val="95000"/>
                    </a:schemeClr>
                  </a:solidFill>
                  <a:latin typeface="Tw Cen MT" panose="020B0602020104020603" pitchFamily="34" charset="0"/>
                </a:rPr>
                <a:t>1999</a:t>
              </a: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5B5B8E3A-F3CE-EA4B-8F38-0AB5626DD07D}"/>
              </a:ext>
            </a:extLst>
          </p:cNvPr>
          <p:cNvGrpSpPr/>
          <p:nvPr/>
        </p:nvGrpSpPr>
        <p:grpSpPr>
          <a:xfrm rot="5400000">
            <a:off x="8502119" y="4959716"/>
            <a:ext cx="1014980" cy="2057940"/>
            <a:chOff x="1523999" y="2247978"/>
            <a:chExt cx="1108363" cy="1462731"/>
          </a:xfrm>
        </p:grpSpPr>
        <p:sp>
          <p:nvSpPr>
            <p:cNvPr id="66" name="Rectangle: Top Corners Rounded 65">
              <a:extLst>
                <a:ext uri="{FF2B5EF4-FFF2-40B4-BE49-F238E27FC236}">
                  <a16:creationId xmlns:a16="http://schemas.microsoft.com/office/drawing/2014/main" id="{44D620FA-0140-937F-151D-8BD08DC34228}"/>
                </a:ext>
              </a:extLst>
            </p:cNvPr>
            <p:cNvSpPr/>
            <p:nvPr/>
          </p:nvSpPr>
          <p:spPr>
            <a:xfrm>
              <a:off x="1523999" y="2311401"/>
              <a:ext cx="1108363" cy="1399308"/>
            </a:xfrm>
            <a:prstGeom prst="round2Same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1159597D-03D7-91DC-6897-0647944E935D}"/>
                </a:ext>
              </a:extLst>
            </p:cNvPr>
            <p:cNvSpPr txBox="1"/>
            <p:nvPr/>
          </p:nvSpPr>
          <p:spPr>
            <a:xfrm rot="16200000">
              <a:off x="1392725" y="2561125"/>
              <a:ext cx="1399309" cy="773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b="1" dirty="0">
                  <a:solidFill>
                    <a:schemeClr val="bg1">
                      <a:lumMod val="95000"/>
                    </a:schemeClr>
                  </a:solidFill>
                  <a:latin typeface="Tw Cen MT" panose="020B0602020104020603" pitchFamily="34" charset="0"/>
                </a:rPr>
                <a:t>2006</a:t>
              </a:r>
            </a:p>
          </p:txBody>
        </p:sp>
      </p:grp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A039823C-A5D2-2F22-45BF-8B7EB3E6DAFF}"/>
              </a:ext>
            </a:extLst>
          </p:cNvPr>
          <p:cNvSpPr/>
          <p:nvPr/>
        </p:nvSpPr>
        <p:spPr>
          <a:xfrm rot="5400000" flipV="1">
            <a:off x="5094275" y="2545000"/>
            <a:ext cx="1200329" cy="6909349"/>
          </a:xfrm>
          <a:custGeom>
            <a:avLst/>
            <a:gdLst>
              <a:gd name="connsiteX0" fmla="*/ 0 w 1108363"/>
              <a:gd name="connsiteY0" fmla="*/ 2290618 h 2290618"/>
              <a:gd name="connsiteX1" fmla="*/ 184726 w 1108363"/>
              <a:gd name="connsiteY1" fmla="*/ 2290618 h 2290618"/>
              <a:gd name="connsiteX2" fmla="*/ 554181 w 1108363"/>
              <a:gd name="connsiteY2" fmla="*/ 1930399 h 2290618"/>
              <a:gd name="connsiteX3" fmla="*/ 923636 w 1108363"/>
              <a:gd name="connsiteY3" fmla="*/ 2290618 h 2290618"/>
              <a:gd name="connsiteX4" fmla="*/ 1108363 w 1108363"/>
              <a:gd name="connsiteY4" fmla="*/ 2290618 h 2290618"/>
              <a:gd name="connsiteX5" fmla="*/ 1108363 w 1108363"/>
              <a:gd name="connsiteY5" fmla="*/ 184731 h 2290618"/>
              <a:gd name="connsiteX6" fmla="*/ 923632 w 1108363"/>
              <a:gd name="connsiteY6" fmla="*/ 0 h 2290618"/>
              <a:gd name="connsiteX7" fmla="*/ 184731 w 1108363"/>
              <a:gd name="connsiteY7" fmla="*/ 0 h 2290618"/>
              <a:gd name="connsiteX8" fmla="*/ 0 w 1108363"/>
              <a:gd name="connsiteY8" fmla="*/ 184731 h 2290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08363" h="2290618">
                <a:moveTo>
                  <a:pt x="0" y="2290618"/>
                </a:moveTo>
                <a:lnTo>
                  <a:pt x="184726" y="2290618"/>
                </a:lnTo>
                <a:cubicBezTo>
                  <a:pt x="184726" y="2091675"/>
                  <a:pt x="350137" y="1930399"/>
                  <a:pt x="554181" y="1930399"/>
                </a:cubicBezTo>
                <a:cubicBezTo>
                  <a:pt x="758225" y="1930399"/>
                  <a:pt x="923636" y="2091675"/>
                  <a:pt x="923636" y="2290618"/>
                </a:cubicBezTo>
                <a:lnTo>
                  <a:pt x="1108363" y="2290618"/>
                </a:lnTo>
                <a:lnTo>
                  <a:pt x="1108363" y="184731"/>
                </a:lnTo>
                <a:cubicBezTo>
                  <a:pt x="1108363" y="82707"/>
                  <a:pt x="1025656" y="0"/>
                  <a:pt x="923632" y="0"/>
                </a:cubicBezTo>
                <a:lnTo>
                  <a:pt x="184731" y="0"/>
                </a:lnTo>
                <a:cubicBezTo>
                  <a:pt x="82707" y="0"/>
                  <a:pt x="0" y="82707"/>
                  <a:pt x="0" y="18473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27000" sx="101000" sy="101000" algn="ctr" rotWithShape="0">
              <a:schemeClr val="tx1">
                <a:alpha val="2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D10F5450-BA2E-F644-B5C3-AE4717F2F813}"/>
              </a:ext>
            </a:extLst>
          </p:cNvPr>
          <p:cNvSpPr txBox="1"/>
          <p:nvPr/>
        </p:nvSpPr>
        <p:spPr>
          <a:xfrm>
            <a:off x="4478984" y="5445372"/>
            <a:ext cx="37691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70C0"/>
                </a:solidFill>
                <a:latin typeface="Tw Cen MT" panose="020B0602020104020603" pitchFamily="34" charset="0"/>
              </a:rPr>
              <a:t>Microsoft Certified Technology Specialist(MCTS) </a:t>
            </a: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6DDB857F-96FF-EC1E-37B1-34DF13D6E0A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8480" y="5573877"/>
            <a:ext cx="2219325" cy="762000"/>
          </a:xfrm>
          <a:prstGeom prst="rect">
            <a:avLst/>
          </a:prstGeom>
        </p:spPr>
      </p:pic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E43F06CC-38F3-FB08-06F2-9B0ECD70F76E}"/>
              </a:ext>
            </a:extLst>
          </p:cNvPr>
          <p:cNvSpPr/>
          <p:nvPr/>
        </p:nvSpPr>
        <p:spPr>
          <a:xfrm rot="5400000" flipV="1">
            <a:off x="5122556" y="-2531914"/>
            <a:ext cx="1200329" cy="6909349"/>
          </a:xfrm>
          <a:custGeom>
            <a:avLst/>
            <a:gdLst>
              <a:gd name="connsiteX0" fmla="*/ 0 w 1108363"/>
              <a:gd name="connsiteY0" fmla="*/ 2290618 h 2290618"/>
              <a:gd name="connsiteX1" fmla="*/ 184726 w 1108363"/>
              <a:gd name="connsiteY1" fmla="*/ 2290618 h 2290618"/>
              <a:gd name="connsiteX2" fmla="*/ 554181 w 1108363"/>
              <a:gd name="connsiteY2" fmla="*/ 1930399 h 2290618"/>
              <a:gd name="connsiteX3" fmla="*/ 923636 w 1108363"/>
              <a:gd name="connsiteY3" fmla="*/ 2290618 h 2290618"/>
              <a:gd name="connsiteX4" fmla="*/ 1108363 w 1108363"/>
              <a:gd name="connsiteY4" fmla="*/ 2290618 h 2290618"/>
              <a:gd name="connsiteX5" fmla="*/ 1108363 w 1108363"/>
              <a:gd name="connsiteY5" fmla="*/ 184731 h 2290618"/>
              <a:gd name="connsiteX6" fmla="*/ 923632 w 1108363"/>
              <a:gd name="connsiteY6" fmla="*/ 0 h 2290618"/>
              <a:gd name="connsiteX7" fmla="*/ 184731 w 1108363"/>
              <a:gd name="connsiteY7" fmla="*/ 0 h 2290618"/>
              <a:gd name="connsiteX8" fmla="*/ 0 w 1108363"/>
              <a:gd name="connsiteY8" fmla="*/ 184731 h 2290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08363" h="2290618">
                <a:moveTo>
                  <a:pt x="0" y="2290618"/>
                </a:moveTo>
                <a:lnTo>
                  <a:pt x="184726" y="2290618"/>
                </a:lnTo>
                <a:cubicBezTo>
                  <a:pt x="184726" y="2091675"/>
                  <a:pt x="350137" y="1930399"/>
                  <a:pt x="554181" y="1930399"/>
                </a:cubicBezTo>
                <a:cubicBezTo>
                  <a:pt x="758225" y="1930399"/>
                  <a:pt x="923636" y="2091675"/>
                  <a:pt x="923636" y="2290618"/>
                </a:cubicBezTo>
                <a:lnTo>
                  <a:pt x="1108363" y="2290618"/>
                </a:lnTo>
                <a:lnTo>
                  <a:pt x="1108363" y="184731"/>
                </a:lnTo>
                <a:cubicBezTo>
                  <a:pt x="1108363" y="82707"/>
                  <a:pt x="1025656" y="0"/>
                  <a:pt x="923632" y="0"/>
                </a:cubicBezTo>
                <a:lnTo>
                  <a:pt x="184731" y="0"/>
                </a:lnTo>
                <a:cubicBezTo>
                  <a:pt x="82707" y="0"/>
                  <a:pt x="0" y="82707"/>
                  <a:pt x="0" y="18473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27000" sx="101000" sy="101000" algn="ctr" rotWithShape="0">
              <a:schemeClr val="tx1">
                <a:alpha val="2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A31E8778-572A-C166-A053-4C911D25ECAD}"/>
              </a:ext>
            </a:extLst>
          </p:cNvPr>
          <p:cNvGrpSpPr/>
          <p:nvPr/>
        </p:nvGrpSpPr>
        <p:grpSpPr>
          <a:xfrm rot="5400000">
            <a:off x="8522541" y="1402088"/>
            <a:ext cx="1014980" cy="2057940"/>
            <a:chOff x="1523999" y="2247978"/>
            <a:chExt cx="1108363" cy="1462731"/>
          </a:xfrm>
        </p:grpSpPr>
        <p:sp>
          <p:nvSpPr>
            <p:cNvPr id="52" name="Rectangle: Top Corners Rounded 51">
              <a:extLst>
                <a:ext uri="{FF2B5EF4-FFF2-40B4-BE49-F238E27FC236}">
                  <a16:creationId xmlns:a16="http://schemas.microsoft.com/office/drawing/2014/main" id="{0D1B6F82-5D16-6ED4-CB92-B58746D10E9E}"/>
                </a:ext>
              </a:extLst>
            </p:cNvPr>
            <p:cNvSpPr/>
            <p:nvPr/>
          </p:nvSpPr>
          <p:spPr>
            <a:xfrm>
              <a:off x="1523999" y="2311401"/>
              <a:ext cx="1108363" cy="1399308"/>
            </a:xfrm>
            <a:prstGeom prst="round2Same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7C41DA5-EAC4-FE6E-CED5-6A734C57C4B9}"/>
                </a:ext>
              </a:extLst>
            </p:cNvPr>
            <p:cNvSpPr txBox="1"/>
            <p:nvPr/>
          </p:nvSpPr>
          <p:spPr>
            <a:xfrm rot="16200000">
              <a:off x="1392725" y="2561125"/>
              <a:ext cx="1399309" cy="773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b="1" dirty="0">
                  <a:solidFill>
                    <a:schemeClr val="bg1">
                      <a:lumMod val="95000"/>
                    </a:schemeClr>
                  </a:solidFill>
                  <a:latin typeface="Tw Cen MT" panose="020B0602020104020603" pitchFamily="34" charset="0"/>
                </a:rPr>
                <a:t>2000</a:t>
              </a: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CB07EEB3-6463-EABE-D55F-A1CB3BEA2666}"/>
              </a:ext>
            </a:extLst>
          </p:cNvPr>
          <p:cNvGrpSpPr/>
          <p:nvPr/>
        </p:nvGrpSpPr>
        <p:grpSpPr>
          <a:xfrm rot="5400000">
            <a:off x="8519963" y="3439589"/>
            <a:ext cx="1014980" cy="2057940"/>
            <a:chOff x="1523999" y="2247978"/>
            <a:chExt cx="1108363" cy="1462731"/>
          </a:xfrm>
        </p:grpSpPr>
        <p:sp>
          <p:nvSpPr>
            <p:cNvPr id="60" name="Rectangle: Top Corners Rounded 59">
              <a:extLst>
                <a:ext uri="{FF2B5EF4-FFF2-40B4-BE49-F238E27FC236}">
                  <a16:creationId xmlns:a16="http://schemas.microsoft.com/office/drawing/2014/main" id="{5455C244-C9C0-698B-CF12-0EE6C273DADA}"/>
                </a:ext>
              </a:extLst>
            </p:cNvPr>
            <p:cNvSpPr/>
            <p:nvPr/>
          </p:nvSpPr>
          <p:spPr>
            <a:xfrm>
              <a:off x="1523999" y="2311401"/>
              <a:ext cx="1108363" cy="1399308"/>
            </a:xfrm>
            <a:prstGeom prst="round2Same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84BF1DAB-CD85-432B-7D74-E67205DB4813}"/>
                </a:ext>
              </a:extLst>
            </p:cNvPr>
            <p:cNvSpPr txBox="1"/>
            <p:nvPr/>
          </p:nvSpPr>
          <p:spPr>
            <a:xfrm rot="16200000">
              <a:off x="1392725" y="2561125"/>
              <a:ext cx="1399309" cy="773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b="1" dirty="0">
                  <a:solidFill>
                    <a:schemeClr val="bg1">
                      <a:lumMod val="95000"/>
                    </a:schemeClr>
                  </a:solidFill>
                  <a:latin typeface="Tw Cen MT" panose="020B0602020104020603" pitchFamily="34" charset="0"/>
                </a:rPr>
                <a:t>2001</a:t>
              </a:r>
            </a:p>
          </p:txBody>
        </p:sp>
      </p:grp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DE1A1CF6-0F59-FB29-DA54-B6FB8C8B35FA}"/>
              </a:ext>
            </a:extLst>
          </p:cNvPr>
          <p:cNvSpPr/>
          <p:nvPr/>
        </p:nvSpPr>
        <p:spPr>
          <a:xfrm rot="5400000" flipV="1">
            <a:off x="5112119" y="1024873"/>
            <a:ext cx="1200329" cy="6909349"/>
          </a:xfrm>
          <a:custGeom>
            <a:avLst/>
            <a:gdLst>
              <a:gd name="connsiteX0" fmla="*/ 0 w 1108363"/>
              <a:gd name="connsiteY0" fmla="*/ 2290618 h 2290618"/>
              <a:gd name="connsiteX1" fmla="*/ 184726 w 1108363"/>
              <a:gd name="connsiteY1" fmla="*/ 2290618 h 2290618"/>
              <a:gd name="connsiteX2" fmla="*/ 554181 w 1108363"/>
              <a:gd name="connsiteY2" fmla="*/ 1930399 h 2290618"/>
              <a:gd name="connsiteX3" fmla="*/ 923636 w 1108363"/>
              <a:gd name="connsiteY3" fmla="*/ 2290618 h 2290618"/>
              <a:gd name="connsiteX4" fmla="*/ 1108363 w 1108363"/>
              <a:gd name="connsiteY4" fmla="*/ 2290618 h 2290618"/>
              <a:gd name="connsiteX5" fmla="*/ 1108363 w 1108363"/>
              <a:gd name="connsiteY5" fmla="*/ 184731 h 2290618"/>
              <a:gd name="connsiteX6" fmla="*/ 923632 w 1108363"/>
              <a:gd name="connsiteY6" fmla="*/ 0 h 2290618"/>
              <a:gd name="connsiteX7" fmla="*/ 184731 w 1108363"/>
              <a:gd name="connsiteY7" fmla="*/ 0 h 2290618"/>
              <a:gd name="connsiteX8" fmla="*/ 0 w 1108363"/>
              <a:gd name="connsiteY8" fmla="*/ 184731 h 2290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08363" h="2290618">
                <a:moveTo>
                  <a:pt x="0" y="2290618"/>
                </a:moveTo>
                <a:lnTo>
                  <a:pt x="184726" y="2290618"/>
                </a:lnTo>
                <a:cubicBezTo>
                  <a:pt x="184726" y="2091675"/>
                  <a:pt x="350137" y="1930399"/>
                  <a:pt x="554181" y="1930399"/>
                </a:cubicBezTo>
                <a:cubicBezTo>
                  <a:pt x="758225" y="1930399"/>
                  <a:pt x="923636" y="2091675"/>
                  <a:pt x="923636" y="2290618"/>
                </a:cubicBezTo>
                <a:lnTo>
                  <a:pt x="1108363" y="2290618"/>
                </a:lnTo>
                <a:lnTo>
                  <a:pt x="1108363" y="184731"/>
                </a:lnTo>
                <a:cubicBezTo>
                  <a:pt x="1108363" y="82707"/>
                  <a:pt x="1025656" y="0"/>
                  <a:pt x="923632" y="0"/>
                </a:cubicBezTo>
                <a:lnTo>
                  <a:pt x="184731" y="0"/>
                </a:lnTo>
                <a:cubicBezTo>
                  <a:pt x="82707" y="0"/>
                  <a:pt x="0" y="82707"/>
                  <a:pt x="0" y="18473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27000" sx="101000" sy="101000" algn="ctr" rotWithShape="0">
              <a:schemeClr val="tx1">
                <a:alpha val="2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0FC778E5-F384-EC18-8DD5-596F0DEBDBEB}"/>
              </a:ext>
            </a:extLst>
          </p:cNvPr>
          <p:cNvSpPr txBox="1"/>
          <p:nvPr/>
        </p:nvSpPr>
        <p:spPr>
          <a:xfrm>
            <a:off x="4156344" y="4009605"/>
            <a:ext cx="385454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70C0"/>
                </a:solidFill>
                <a:latin typeface="Tw Cen MT" panose="020B0602020104020603" pitchFamily="34" charset="0"/>
              </a:rPr>
              <a:t>Oracle Certified Master (OCM)</a:t>
            </a:r>
          </a:p>
        </p:txBody>
      </p:sp>
      <p:pic>
        <p:nvPicPr>
          <p:cNvPr id="1026" name="Picture 2" descr="WHICH ORACLE CERTIFICATION IS RIGHT FOR YOU?">
            <a:extLst>
              <a:ext uri="{FF2B5EF4-FFF2-40B4-BE49-F238E27FC236}">
                <a16:creationId xmlns:a16="http://schemas.microsoft.com/office/drawing/2014/main" id="{F611CC02-E1A3-D775-63BB-56883DB0F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5287" y="3970307"/>
            <a:ext cx="948611" cy="971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25836C6D-325D-0EE1-21D0-64B1453C0E05}"/>
              </a:ext>
            </a:extLst>
          </p:cNvPr>
          <p:cNvSpPr/>
          <p:nvPr/>
        </p:nvSpPr>
        <p:spPr>
          <a:xfrm rot="5400000" flipV="1">
            <a:off x="5114697" y="-1012628"/>
            <a:ext cx="1200329" cy="6909349"/>
          </a:xfrm>
          <a:custGeom>
            <a:avLst/>
            <a:gdLst>
              <a:gd name="connsiteX0" fmla="*/ 0 w 1108363"/>
              <a:gd name="connsiteY0" fmla="*/ 2290618 h 2290618"/>
              <a:gd name="connsiteX1" fmla="*/ 184726 w 1108363"/>
              <a:gd name="connsiteY1" fmla="*/ 2290618 h 2290618"/>
              <a:gd name="connsiteX2" fmla="*/ 554181 w 1108363"/>
              <a:gd name="connsiteY2" fmla="*/ 1930399 h 2290618"/>
              <a:gd name="connsiteX3" fmla="*/ 923636 w 1108363"/>
              <a:gd name="connsiteY3" fmla="*/ 2290618 h 2290618"/>
              <a:gd name="connsiteX4" fmla="*/ 1108363 w 1108363"/>
              <a:gd name="connsiteY4" fmla="*/ 2290618 h 2290618"/>
              <a:gd name="connsiteX5" fmla="*/ 1108363 w 1108363"/>
              <a:gd name="connsiteY5" fmla="*/ 184731 h 2290618"/>
              <a:gd name="connsiteX6" fmla="*/ 923632 w 1108363"/>
              <a:gd name="connsiteY6" fmla="*/ 0 h 2290618"/>
              <a:gd name="connsiteX7" fmla="*/ 184731 w 1108363"/>
              <a:gd name="connsiteY7" fmla="*/ 0 h 2290618"/>
              <a:gd name="connsiteX8" fmla="*/ 0 w 1108363"/>
              <a:gd name="connsiteY8" fmla="*/ 184731 h 2290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08363" h="2290618">
                <a:moveTo>
                  <a:pt x="0" y="2290618"/>
                </a:moveTo>
                <a:lnTo>
                  <a:pt x="184726" y="2290618"/>
                </a:lnTo>
                <a:cubicBezTo>
                  <a:pt x="184726" y="2091675"/>
                  <a:pt x="350137" y="1930399"/>
                  <a:pt x="554181" y="1930399"/>
                </a:cubicBezTo>
                <a:cubicBezTo>
                  <a:pt x="758225" y="1930399"/>
                  <a:pt x="923636" y="2091675"/>
                  <a:pt x="923636" y="2290618"/>
                </a:cubicBezTo>
                <a:lnTo>
                  <a:pt x="1108363" y="2290618"/>
                </a:lnTo>
                <a:lnTo>
                  <a:pt x="1108363" y="184731"/>
                </a:lnTo>
                <a:cubicBezTo>
                  <a:pt x="1108363" y="82707"/>
                  <a:pt x="1025656" y="0"/>
                  <a:pt x="923632" y="0"/>
                </a:cubicBezTo>
                <a:lnTo>
                  <a:pt x="184731" y="0"/>
                </a:lnTo>
                <a:cubicBezTo>
                  <a:pt x="82707" y="0"/>
                  <a:pt x="0" y="82707"/>
                  <a:pt x="0" y="18473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27000" sx="101000" sy="101000" algn="ctr" rotWithShape="0">
              <a:schemeClr val="tx1">
                <a:alpha val="2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78A26F5-7A73-66F7-4032-277B67FBD6B5}"/>
              </a:ext>
            </a:extLst>
          </p:cNvPr>
          <p:cNvSpPr txBox="1"/>
          <p:nvPr/>
        </p:nvSpPr>
        <p:spPr>
          <a:xfrm>
            <a:off x="4787805" y="1887744"/>
            <a:ext cx="34807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70C0"/>
                </a:solidFill>
                <a:latin typeface="Tw Cen MT" panose="020B0602020104020603" pitchFamily="34" charset="0"/>
              </a:rPr>
              <a:t>Certified Internet Webmaster(CIW)</a:t>
            </a:r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43F5B79F-E8ED-543E-0235-18D02CE335D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1025" y="2110545"/>
            <a:ext cx="1853424" cy="622009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2789D124-7652-9534-C8E2-DCB05C55C3D5}"/>
              </a:ext>
            </a:extLst>
          </p:cNvPr>
          <p:cNvSpPr txBox="1"/>
          <p:nvPr/>
        </p:nvSpPr>
        <p:spPr>
          <a:xfrm>
            <a:off x="4767383" y="368458"/>
            <a:ext cx="34807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70C0"/>
                </a:solidFill>
                <a:latin typeface="Tw Cen MT" panose="020B0602020104020603" pitchFamily="34" charset="0"/>
              </a:rPr>
              <a:t>Microsoft Certified Professional (MCP) </a:t>
            </a: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DBFC28C7-EBC9-9B85-0F31-0E5FD2907B6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5695" y="591212"/>
            <a:ext cx="2398819" cy="599705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E32577D2-D072-EFEA-F499-9D1B3DED48FA}"/>
              </a:ext>
            </a:extLst>
          </p:cNvPr>
          <p:cNvGrpSpPr/>
          <p:nvPr/>
        </p:nvGrpSpPr>
        <p:grpSpPr>
          <a:xfrm>
            <a:off x="-3994729" y="0"/>
            <a:ext cx="14741135" cy="6858000"/>
            <a:chOff x="0" y="0"/>
            <a:chExt cx="12182756" cy="6858000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A6AF55D-17D4-6BDB-9E8D-D5FD3E59E783}"/>
                </a:ext>
              </a:extLst>
            </p:cNvPr>
            <p:cNvSpPr/>
            <p:nvPr/>
          </p:nvSpPr>
          <p:spPr>
            <a:xfrm>
              <a:off x="0" y="0"/>
              <a:ext cx="12182756" cy="685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tx1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8E259ACF-A8FD-68E3-C936-B9B7C72EA2EA}"/>
                </a:ext>
              </a:extLst>
            </p:cNvPr>
            <p:cNvSpPr/>
            <p:nvPr/>
          </p:nvSpPr>
          <p:spPr>
            <a:xfrm flipH="1">
              <a:off x="11323774" y="2624282"/>
              <a:ext cx="858982" cy="1609436"/>
            </a:xfrm>
            <a:custGeom>
              <a:avLst/>
              <a:gdLst>
                <a:gd name="connsiteX0" fmla="*/ 60037 w 868219"/>
                <a:gd name="connsiteY0" fmla="*/ 0 h 1609436"/>
                <a:gd name="connsiteX1" fmla="*/ 868219 w 868219"/>
                <a:gd name="connsiteY1" fmla="*/ 804718 h 1609436"/>
                <a:gd name="connsiteX2" fmla="*/ 60037 w 868219"/>
                <a:gd name="connsiteY2" fmla="*/ 1609436 h 1609436"/>
                <a:gd name="connsiteX3" fmla="*/ 0 w 868219"/>
                <a:gd name="connsiteY3" fmla="*/ 1603410 h 1609436"/>
                <a:gd name="connsiteX4" fmla="*/ 0 w 868219"/>
                <a:gd name="connsiteY4" fmla="*/ 6026 h 1609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8219" h="1609436">
                  <a:moveTo>
                    <a:pt x="60037" y="0"/>
                  </a:moveTo>
                  <a:cubicBezTo>
                    <a:pt x="506384" y="0"/>
                    <a:pt x="868219" y="360285"/>
                    <a:pt x="868219" y="804718"/>
                  </a:cubicBezTo>
                  <a:cubicBezTo>
                    <a:pt x="868219" y="1249151"/>
                    <a:pt x="506384" y="1609436"/>
                    <a:pt x="60037" y="1609436"/>
                  </a:cubicBezTo>
                  <a:lnTo>
                    <a:pt x="0" y="1603410"/>
                  </a:lnTo>
                  <a:lnTo>
                    <a:pt x="0" y="6026"/>
                  </a:ln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wrap="square" rtlCol="0" anchor="ctr">
              <a:noAutofit/>
            </a:bodyPr>
            <a:lstStyle/>
            <a:p>
              <a:pPr algn="ctr"/>
              <a:r>
                <a:rPr lang="en-US" sz="2800" dirty="0">
                  <a:solidFill>
                    <a:schemeClr val="bg1">
                      <a:lumMod val="95000"/>
                    </a:schemeClr>
                  </a:solidFill>
                  <a:latin typeface="Tw Cen MT" panose="020B0602020104020603" pitchFamily="34" charset="0"/>
                </a:rPr>
                <a:t>Cert.</a:t>
              </a:r>
              <a:endParaRPr lang="en-US" sz="16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202D867F-2B71-0AEE-111F-AEEA0D63B2F8}"/>
              </a:ext>
            </a:extLst>
          </p:cNvPr>
          <p:cNvGrpSpPr/>
          <p:nvPr/>
        </p:nvGrpSpPr>
        <p:grpSpPr>
          <a:xfrm rot="5400000">
            <a:off x="7175108" y="429010"/>
            <a:ext cx="1282018" cy="2150864"/>
            <a:chOff x="1523999" y="2311401"/>
            <a:chExt cx="1108363" cy="1416294"/>
          </a:xfrm>
          <a:solidFill>
            <a:srgbClr val="002060"/>
          </a:solidFill>
        </p:grpSpPr>
        <p:sp>
          <p:nvSpPr>
            <p:cNvPr id="48" name="Rectangle: Top Corners Rounded 47">
              <a:extLst>
                <a:ext uri="{FF2B5EF4-FFF2-40B4-BE49-F238E27FC236}">
                  <a16:creationId xmlns:a16="http://schemas.microsoft.com/office/drawing/2014/main" id="{F1869A18-29F5-13A6-A739-C7B58D6FC4F7}"/>
                </a:ext>
              </a:extLst>
            </p:cNvPr>
            <p:cNvSpPr/>
            <p:nvPr/>
          </p:nvSpPr>
          <p:spPr>
            <a:xfrm>
              <a:off x="1523999" y="2311401"/>
              <a:ext cx="1108363" cy="1399308"/>
            </a:xfrm>
            <a:prstGeom prst="round2Same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85CC409F-9D4D-1ACA-B4B8-4EEC5FE74AE5}"/>
                </a:ext>
              </a:extLst>
            </p:cNvPr>
            <p:cNvSpPr txBox="1"/>
            <p:nvPr/>
          </p:nvSpPr>
          <p:spPr>
            <a:xfrm rot="16200000">
              <a:off x="1415161" y="2722041"/>
              <a:ext cx="1399309" cy="61200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b="1" dirty="0">
                  <a:solidFill>
                    <a:schemeClr val="bg1">
                      <a:lumMod val="95000"/>
                    </a:schemeClr>
                  </a:solidFill>
                  <a:latin typeface="Tw Cen MT" panose="020B0602020104020603" pitchFamily="34" charset="0"/>
                </a:rPr>
                <a:t>2009</a:t>
              </a:r>
            </a:p>
          </p:txBody>
        </p:sp>
      </p:grp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892A6D28-5154-7D17-AE54-CD7D1345098A}"/>
              </a:ext>
            </a:extLst>
          </p:cNvPr>
          <p:cNvSpPr/>
          <p:nvPr/>
        </p:nvSpPr>
        <p:spPr>
          <a:xfrm rot="5400000" flipV="1">
            <a:off x="3903436" y="-1451691"/>
            <a:ext cx="1589191" cy="6016445"/>
          </a:xfrm>
          <a:custGeom>
            <a:avLst/>
            <a:gdLst>
              <a:gd name="connsiteX0" fmla="*/ 0 w 1108363"/>
              <a:gd name="connsiteY0" fmla="*/ 2290618 h 2290618"/>
              <a:gd name="connsiteX1" fmla="*/ 184726 w 1108363"/>
              <a:gd name="connsiteY1" fmla="*/ 2290618 h 2290618"/>
              <a:gd name="connsiteX2" fmla="*/ 554181 w 1108363"/>
              <a:gd name="connsiteY2" fmla="*/ 1930399 h 2290618"/>
              <a:gd name="connsiteX3" fmla="*/ 923636 w 1108363"/>
              <a:gd name="connsiteY3" fmla="*/ 2290618 h 2290618"/>
              <a:gd name="connsiteX4" fmla="*/ 1108363 w 1108363"/>
              <a:gd name="connsiteY4" fmla="*/ 2290618 h 2290618"/>
              <a:gd name="connsiteX5" fmla="*/ 1108363 w 1108363"/>
              <a:gd name="connsiteY5" fmla="*/ 184731 h 2290618"/>
              <a:gd name="connsiteX6" fmla="*/ 923632 w 1108363"/>
              <a:gd name="connsiteY6" fmla="*/ 0 h 2290618"/>
              <a:gd name="connsiteX7" fmla="*/ 184731 w 1108363"/>
              <a:gd name="connsiteY7" fmla="*/ 0 h 2290618"/>
              <a:gd name="connsiteX8" fmla="*/ 0 w 1108363"/>
              <a:gd name="connsiteY8" fmla="*/ 184731 h 2290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08363" h="2290618">
                <a:moveTo>
                  <a:pt x="0" y="2290618"/>
                </a:moveTo>
                <a:lnTo>
                  <a:pt x="184726" y="2290618"/>
                </a:lnTo>
                <a:cubicBezTo>
                  <a:pt x="184726" y="2091675"/>
                  <a:pt x="350137" y="1930399"/>
                  <a:pt x="554181" y="1930399"/>
                </a:cubicBezTo>
                <a:cubicBezTo>
                  <a:pt x="758225" y="1930399"/>
                  <a:pt x="923636" y="2091675"/>
                  <a:pt x="923636" y="2290618"/>
                </a:cubicBezTo>
                <a:lnTo>
                  <a:pt x="1108363" y="2290618"/>
                </a:lnTo>
                <a:lnTo>
                  <a:pt x="1108363" y="184731"/>
                </a:lnTo>
                <a:cubicBezTo>
                  <a:pt x="1108363" y="82707"/>
                  <a:pt x="1025656" y="0"/>
                  <a:pt x="923632" y="0"/>
                </a:cubicBezTo>
                <a:lnTo>
                  <a:pt x="184731" y="0"/>
                </a:lnTo>
                <a:cubicBezTo>
                  <a:pt x="82707" y="0"/>
                  <a:pt x="0" y="82707"/>
                  <a:pt x="0" y="18473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27000" sx="101000" sy="101000" algn="ctr" rotWithShape="0">
              <a:schemeClr val="tx1">
                <a:alpha val="2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4" name="Picture 63">
            <a:extLst>
              <a:ext uri="{FF2B5EF4-FFF2-40B4-BE49-F238E27FC236}">
                <a16:creationId xmlns:a16="http://schemas.microsoft.com/office/drawing/2014/main" id="{0B9F1E51-0AD4-6177-DCBE-422812CF4F9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79749" y="795356"/>
            <a:ext cx="1495294" cy="1479718"/>
          </a:xfrm>
          <a:prstGeom prst="rect">
            <a:avLst/>
          </a:prstGeom>
        </p:spPr>
      </p:pic>
      <p:grpSp>
        <p:nvGrpSpPr>
          <p:cNvPr id="73" name="Group 72">
            <a:extLst>
              <a:ext uri="{FF2B5EF4-FFF2-40B4-BE49-F238E27FC236}">
                <a16:creationId xmlns:a16="http://schemas.microsoft.com/office/drawing/2014/main" id="{DF5EED94-C022-1752-C11D-051C5A875852}"/>
              </a:ext>
            </a:extLst>
          </p:cNvPr>
          <p:cNvGrpSpPr/>
          <p:nvPr/>
        </p:nvGrpSpPr>
        <p:grpSpPr>
          <a:xfrm>
            <a:off x="3259945" y="782177"/>
            <a:ext cx="3480740" cy="1551268"/>
            <a:chOff x="3259945" y="782177"/>
            <a:chExt cx="3480740" cy="1551268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24980D9D-10C2-61EC-73B9-B4E6A9A54AA0}"/>
                </a:ext>
              </a:extLst>
            </p:cNvPr>
            <p:cNvSpPr txBox="1"/>
            <p:nvPr/>
          </p:nvSpPr>
          <p:spPr>
            <a:xfrm>
              <a:off x="3259945" y="782177"/>
              <a:ext cx="348074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002060"/>
                  </a:solidFill>
                  <a:latin typeface="Tw Cen MT" panose="020B0602020104020603" pitchFamily="34" charset="0"/>
                </a:rPr>
                <a:t>Lead Auditor </a:t>
              </a:r>
              <a:r>
                <a:rPr lang="en-US" sz="2000" b="1" dirty="0">
                  <a:solidFill>
                    <a:srgbClr val="002060"/>
                  </a:solidFill>
                  <a:latin typeface="Tw Cen MT" panose="020B0602020104020603" pitchFamily="34" charset="0"/>
                </a:rPr>
                <a:t>Quality Management Systems </a:t>
              </a:r>
              <a:endParaRPr lang="en-US" sz="3600" b="1" dirty="0">
                <a:solidFill>
                  <a:srgbClr val="00206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5F10887D-AA9A-AA25-383A-0991C1B66A7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345055" y="1719584"/>
              <a:ext cx="842913" cy="613861"/>
            </a:xfrm>
            <a:prstGeom prst="rect">
              <a:avLst/>
            </a:prstGeom>
          </p:spPr>
        </p:pic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37510751-ABBB-09F0-8A91-9EBE8F1D651A}"/>
              </a:ext>
            </a:extLst>
          </p:cNvPr>
          <p:cNvGrpSpPr/>
          <p:nvPr/>
        </p:nvGrpSpPr>
        <p:grpSpPr>
          <a:xfrm rot="5400000">
            <a:off x="7169672" y="4003483"/>
            <a:ext cx="1282018" cy="2150864"/>
            <a:chOff x="1523999" y="2311401"/>
            <a:chExt cx="1108363" cy="1416294"/>
          </a:xfrm>
          <a:solidFill>
            <a:srgbClr val="002060"/>
          </a:solidFill>
        </p:grpSpPr>
        <p:sp>
          <p:nvSpPr>
            <p:cNvPr id="75" name="Rectangle: Top Corners Rounded 74">
              <a:extLst>
                <a:ext uri="{FF2B5EF4-FFF2-40B4-BE49-F238E27FC236}">
                  <a16:creationId xmlns:a16="http://schemas.microsoft.com/office/drawing/2014/main" id="{2351A616-39FE-0C74-D7F2-4109E5B2C626}"/>
                </a:ext>
              </a:extLst>
            </p:cNvPr>
            <p:cNvSpPr/>
            <p:nvPr/>
          </p:nvSpPr>
          <p:spPr>
            <a:xfrm>
              <a:off x="1523999" y="2311401"/>
              <a:ext cx="1108363" cy="1399308"/>
            </a:xfrm>
            <a:prstGeom prst="round2Same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6361A87C-9ECC-C9F3-8DE5-F709DBF8FFC1}"/>
                </a:ext>
              </a:extLst>
            </p:cNvPr>
            <p:cNvSpPr txBox="1"/>
            <p:nvPr/>
          </p:nvSpPr>
          <p:spPr>
            <a:xfrm rot="16200000">
              <a:off x="1415161" y="2722041"/>
              <a:ext cx="1399309" cy="61200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b="1" dirty="0">
                  <a:solidFill>
                    <a:schemeClr val="bg1">
                      <a:lumMod val="95000"/>
                    </a:schemeClr>
                  </a:solidFill>
                  <a:latin typeface="Tw Cen MT" panose="020B0602020104020603" pitchFamily="34" charset="0"/>
                </a:rPr>
                <a:t>2016</a:t>
              </a:r>
            </a:p>
          </p:txBody>
        </p:sp>
      </p:grp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34D4425F-BD40-69B4-5067-613F564EE214}"/>
              </a:ext>
            </a:extLst>
          </p:cNvPr>
          <p:cNvSpPr/>
          <p:nvPr/>
        </p:nvSpPr>
        <p:spPr>
          <a:xfrm rot="5400000" flipV="1">
            <a:off x="3898000" y="2122782"/>
            <a:ext cx="1589191" cy="6016445"/>
          </a:xfrm>
          <a:custGeom>
            <a:avLst/>
            <a:gdLst>
              <a:gd name="connsiteX0" fmla="*/ 0 w 1108363"/>
              <a:gd name="connsiteY0" fmla="*/ 2290618 h 2290618"/>
              <a:gd name="connsiteX1" fmla="*/ 184726 w 1108363"/>
              <a:gd name="connsiteY1" fmla="*/ 2290618 h 2290618"/>
              <a:gd name="connsiteX2" fmla="*/ 554181 w 1108363"/>
              <a:gd name="connsiteY2" fmla="*/ 1930399 h 2290618"/>
              <a:gd name="connsiteX3" fmla="*/ 923636 w 1108363"/>
              <a:gd name="connsiteY3" fmla="*/ 2290618 h 2290618"/>
              <a:gd name="connsiteX4" fmla="*/ 1108363 w 1108363"/>
              <a:gd name="connsiteY4" fmla="*/ 2290618 h 2290618"/>
              <a:gd name="connsiteX5" fmla="*/ 1108363 w 1108363"/>
              <a:gd name="connsiteY5" fmla="*/ 184731 h 2290618"/>
              <a:gd name="connsiteX6" fmla="*/ 923632 w 1108363"/>
              <a:gd name="connsiteY6" fmla="*/ 0 h 2290618"/>
              <a:gd name="connsiteX7" fmla="*/ 184731 w 1108363"/>
              <a:gd name="connsiteY7" fmla="*/ 0 h 2290618"/>
              <a:gd name="connsiteX8" fmla="*/ 0 w 1108363"/>
              <a:gd name="connsiteY8" fmla="*/ 184731 h 2290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08363" h="2290618">
                <a:moveTo>
                  <a:pt x="0" y="2290618"/>
                </a:moveTo>
                <a:lnTo>
                  <a:pt x="184726" y="2290618"/>
                </a:lnTo>
                <a:cubicBezTo>
                  <a:pt x="184726" y="2091675"/>
                  <a:pt x="350137" y="1930399"/>
                  <a:pt x="554181" y="1930399"/>
                </a:cubicBezTo>
                <a:cubicBezTo>
                  <a:pt x="758225" y="1930399"/>
                  <a:pt x="923636" y="2091675"/>
                  <a:pt x="923636" y="2290618"/>
                </a:cubicBezTo>
                <a:lnTo>
                  <a:pt x="1108363" y="2290618"/>
                </a:lnTo>
                <a:lnTo>
                  <a:pt x="1108363" y="184731"/>
                </a:lnTo>
                <a:cubicBezTo>
                  <a:pt x="1108363" y="82707"/>
                  <a:pt x="1025656" y="0"/>
                  <a:pt x="923632" y="0"/>
                </a:cubicBezTo>
                <a:lnTo>
                  <a:pt x="184731" y="0"/>
                </a:lnTo>
                <a:cubicBezTo>
                  <a:pt x="82707" y="0"/>
                  <a:pt x="0" y="82707"/>
                  <a:pt x="0" y="18473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27000" sx="101000" sy="101000" algn="ctr" rotWithShape="0">
              <a:schemeClr val="tx1">
                <a:alpha val="2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98E06B44-EE21-6D5C-0A23-05DFC0B8ED2F}"/>
              </a:ext>
            </a:extLst>
          </p:cNvPr>
          <p:cNvGrpSpPr/>
          <p:nvPr/>
        </p:nvGrpSpPr>
        <p:grpSpPr>
          <a:xfrm>
            <a:off x="3254509" y="4356650"/>
            <a:ext cx="3480740" cy="1551268"/>
            <a:chOff x="3259945" y="782177"/>
            <a:chExt cx="3480740" cy="1551268"/>
          </a:xfrm>
        </p:grpSpPr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1F5C3AD1-FC82-9541-B05F-E4077C7D2174}"/>
                </a:ext>
              </a:extLst>
            </p:cNvPr>
            <p:cNvSpPr txBox="1"/>
            <p:nvPr/>
          </p:nvSpPr>
          <p:spPr>
            <a:xfrm>
              <a:off x="3259945" y="782177"/>
              <a:ext cx="348074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002060"/>
                  </a:solidFill>
                  <a:latin typeface="Tw Cen MT" panose="020B0602020104020603" pitchFamily="34" charset="0"/>
                </a:rPr>
                <a:t>Lead Auditor </a:t>
              </a:r>
              <a:r>
                <a:rPr lang="en-US" sz="2000" b="1" dirty="0">
                  <a:solidFill>
                    <a:srgbClr val="002060"/>
                  </a:solidFill>
                  <a:latin typeface="Tw Cen MT" panose="020B0602020104020603" pitchFamily="34" charset="0"/>
                </a:rPr>
                <a:t>Quality Management Systems </a:t>
              </a:r>
              <a:endParaRPr lang="en-US" sz="3600" b="1" dirty="0">
                <a:solidFill>
                  <a:srgbClr val="00206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81" name="Picture 80">
              <a:extLst>
                <a:ext uri="{FF2B5EF4-FFF2-40B4-BE49-F238E27FC236}">
                  <a16:creationId xmlns:a16="http://schemas.microsoft.com/office/drawing/2014/main" id="{D701049C-F28B-314E-45E1-B2E0AE5DF3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345055" y="1719584"/>
              <a:ext cx="842913" cy="613861"/>
            </a:xfrm>
            <a:prstGeom prst="rect">
              <a:avLst/>
            </a:prstGeom>
          </p:spPr>
        </p:pic>
      </p:grpSp>
      <p:pic>
        <p:nvPicPr>
          <p:cNvPr id="82" name="Picture 81">
            <a:extLst>
              <a:ext uri="{FF2B5EF4-FFF2-40B4-BE49-F238E27FC236}">
                <a16:creationId xmlns:a16="http://schemas.microsoft.com/office/drawing/2014/main" id="{37E270AA-75A4-7B93-C4B8-D21E4DD180C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959118" y="4544093"/>
            <a:ext cx="1045181" cy="1216000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85138CA6-40E4-6230-2813-7977FD0F0CEF}"/>
              </a:ext>
            </a:extLst>
          </p:cNvPr>
          <p:cNvGrpSpPr/>
          <p:nvPr/>
        </p:nvGrpSpPr>
        <p:grpSpPr>
          <a:xfrm>
            <a:off x="-13068252" y="0"/>
            <a:ext cx="14741135" cy="6858000"/>
            <a:chOff x="0" y="0"/>
            <a:chExt cx="12182756" cy="685800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41BDBED-BE2F-D51B-D2B3-1E2CFD8018F0}"/>
                </a:ext>
              </a:extLst>
            </p:cNvPr>
            <p:cNvSpPr/>
            <p:nvPr/>
          </p:nvSpPr>
          <p:spPr>
            <a:xfrm>
              <a:off x="0" y="0"/>
              <a:ext cx="12182756" cy="685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tx1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07BDAFC3-30AD-8138-C365-7BBE9576BBC7}"/>
                </a:ext>
              </a:extLst>
            </p:cNvPr>
            <p:cNvSpPr/>
            <p:nvPr/>
          </p:nvSpPr>
          <p:spPr>
            <a:xfrm flipH="1">
              <a:off x="11323774" y="2624282"/>
              <a:ext cx="858982" cy="1609436"/>
            </a:xfrm>
            <a:custGeom>
              <a:avLst/>
              <a:gdLst>
                <a:gd name="connsiteX0" fmla="*/ 60037 w 868219"/>
                <a:gd name="connsiteY0" fmla="*/ 0 h 1609436"/>
                <a:gd name="connsiteX1" fmla="*/ 868219 w 868219"/>
                <a:gd name="connsiteY1" fmla="*/ 804718 h 1609436"/>
                <a:gd name="connsiteX2" fmla="*/ 60037 w 868219"/>
                <a:gd name="connsiteY2" fmla="*/ 1609436 h 1609436"/>
                <a:gd name="connsiteX3" fmla="*/ 0 w 868219"/>
                <a:gd name="connsiteY3" fmla="*/ 1603410 h 1609436"/>
                <a:gd name="connsiteX4" fmla="*/ 0 w 868219"/>
                <a:gd name="connsiteY4" fmla="*/ 6026 h 1609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8219" h="1609436">
                  <a:moveTo>
                    <a:pt x="60037" y="0"/>
                  </a:moveTo>
                  <a:cubicBezTo>
                    <a:pt x="506384" y="0"/>
                    <a:pt x="868219" y="360285"/>
                    <a:pt x="868219" y="804718"/>
                  </a:cubicBezTo>
                  <a:cubicBezTo>
                    <a:pt x="868219" y="1249151"/>
                    <a:pt x="506384" y="1609436"/>
                    <a:pt x="60037" y="1609436"/>
                  </a:cubicBezTo>
                  <a:lnTo>
                    <a:pt x="0" y="1603410"/>
                  </a:lnTo>
                  <a:lnTo>
                    <a:pt x="0" y="6026"/>
                  </a:ln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wrap="square" rtlCol="0" anchor="ctr">
              <a:noAutofit/>
            </a:bodyPr>
            <a:lstStyle/>
            <a:p>
              <a:pPr algn="ctr"/>
              <a:r>
                <a:rPr lang="en-US" sz="3200" dirty="0">
                  <a:solidFill>
                    <a:schemeClr val="bg1">
                      <a:lumMod val="95000"/>
                    </a:schemeClr>
                  </a:solidFill>
                  <a:latin typeface="Tw Cen MT" panose="020B0602020104020603" pitchFamily="34" charset="0"/>
                </a:rPr>
                <a:t>Cert.</a:t>
              </a:r>
              <a:endParaRPr 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6DD6BB8-AD75-5389-2042-DE822027616D}"/>
              </a:ext>
            </a:extLst>
          </p:cNvPr>
          <p:cNvGrpSpPr/>
          <p:nvPr/>
        </p:nvGrpSpPr>
        <p:grpSpPr>
          <a:xfrm>
            <a:off x="-13669770" y="0"/>
            <a:ext cx="14741135" cy="6858000"/>
            <a:chOff x="0" y="0"/>
            <a:chExt cx="12182756" cy="6858000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58315127-5DFD-82C8-0868-F7911E3719D4}"/>
                </a:ext>
              </a:extLst>
            </p:cNvPr>
            <p:cNvSpPr/>
            <p:nvPr/>
          </p:nvSpPr>
          <p:spPr>
            <a:xfrm>
              <a:off x="0" y="0"/>
              <a:ext cx="12182756" cy="685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tx1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9C33ED03-7FDA-1554-2200-46E1801E95A4}"/>
                </a:ext>
              </a:extLst>
            </p:cNvPr>
            <p:cNvSpPr/>
            <p:nvPr/>
          </p:nvSpPr>
          <p:spPr>
            <a:xfrm flipH="1">
              <a:off x="11323774" y="2624282"/>
              <a:ext cx="858982" cy="1609436"/>
            </a:xfrm>
            <a:custGeom>
              <a:avLst/>
              <a:gdLst>
                <a:gd name="connsiteX0" fmla="*/ 60037 w 868219"/>
                <a:gd name="connsiteY0" fmla="*/ 0 h 1609436"/>
                <a:gd name="connsiteX1" fmla="*/ 868219 w 868219"/>
                <a:gd name="connsiteY1" fmla="*/ 804718 h 1609436"/>
                <a:gd name="connsiteX2" fmla="*/ 60037 w 868219"/>
                <a:gd name="connsiteY2" fmla="*/ 1609436 h 1609436"/>
                <a:gd name="connsiteX3" fmla="*/ 0 w 868219"/>
                <a:gd name="connsiteY3" fmla="*/ 1603410 h 1609436"/>
                <a:gd name="connsiteX4" fmla="*/ 0 w 868219"/>
                <a:gd name="connsiteY4" fmla="*/ 6026 h 1609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8219" h="1609436">
                  <a:moveTo>
                    <a:pt x="60037" y="0"/>
                  </a:moveTo>
                  <a:cubicBezTo>
                    <a:pt x="506384" y="0"/>
                    <a:pt x="868219" y="360285"/>
                    <a:pt x="868219" y="804718"/>
                  </a:cubicBezTo>
                  <a:cubicBezTo>
                    <a:pt x="868219" y="1249151"/>
                    <a:pt x="506384" y="1609436"/>
                    <a:pt x="60037" y="1609436"/>
                  </a:cubicBezTo>
                  <a:lnTo>
                    <a:pt x="0" y="1603410"/>
                  </a:lnTo>
                  <a:lnTo>
                    <a:pt x="0" y="6026"/>
                  </a:lnTo>
                  <a:close/>
                </a:path>
              </a:pathLst>
            </a:cu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wrap="square" rtlCol="0" anchor="ctr">
              <a:noAutofit/>
            </a:bodyPr>
            <a:lstStyle/>
            <a:p>
              <a:pPr algn="ctr"/>
              <a:r>
                <a:rPr lang="en-US" sz="3200" dirty="0">
                  <a:solidFill>
                    <a:schemeClr val="bg1">
                      <a:lumMod val="95000"/>
                    </a:schemeClr>
                  </a:solidFill>
                  <a:latin typeface="Tw Cen MT" panose="020B0602020104020603" pitchFamily="34" charset="0"/>
                </a:rPr>
                <a:t>Contact</a:t>
              </a:r>
              <a:endParaRPr 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270098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000"/>
                            </p:stCondLst>
                            <p:childTnLst>
                              <p:par>
                                <p:cTn id="3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500"/>
                            </p:stCondLst>
                            <p:childTnLst>
                              <p:par>
                                <p:cTn id="3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0"/>
                            </p:stCondLst>
                            <p:childTnLst>
                              <p:par>
                                <p:cTn id="4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  <p:bldP spid="7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DAAAFA52-2474-258A-F57A-A3B779811B1F}"/>
              </a:ext>
            </a:extLst>
          </p:cNvPr>
          <p:cNvGrpSpPr/>
          <p:nvPr/>
        </p:nvGrpSpPr>
        <p:grpSpPr>
          <a:xfrm>
            <a:off x="-2553807" y="0"/>
            <a:ext cx="14741135" cy="6858000"/>
            <a:chOff x="-10783406" y="0"/>
            <a:chExt cx="14741135" cy="6858000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4A1D91F4-EB01-E39B-1ECA-1EA5A3CC9078}"/>
                </a:ext>
              </a:extLst>
            </p:cNvPr>
            <p:cNvGrpSpPr/>
            <p:nvPr/>
          </p:nvGrpSpPr>
          <p:grpSpPr>
            <a:xfrm>
              <a:off x="-10783406" y="0"/>
              <a:ext cx="14741135" cy="6858000"/>
              <a:chOff x="0" y="0"/>
              <a:chExt cx="12182756" cy="6858000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0FC04BD5-5FD9-B3E5-CE88-D571F32BFF0A}"/>
                  </a:ext>
                </a:extLst>
              </p:cNvPr>
              <p:cNvSpPr/>
              <p:nvPr/>
            </p:nvSpPr>
            <p:spPr>
              <a:xfrm>
                <a:off x="0" y="0"/>
                <a:ext cx="12182756" cy="6858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215900" dist="38100" sx="101000" sy="101000" algn="ctr" rotWithShape="0">
                  <a:schemeClr val="tx1">
                    <a:alpha val="3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600" dirty="0">
                  <a:solidFill>
                    <a:schemeClr val="tx1"/>
                  </a:solidFill>
                  <a:latin typeface="Tw Cen MT" panose="020B0602020104020603" pitchFamily="34" charset="0"/>
                </a:endParaRPr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620CF9B1-5EE1-B23B-FB1C-04CEF48C968E}"/>
                  </a:ext>
                </a:extLst>
              </p:cNvPr>
              <p:cNvSpPr/>
              <p:nvPr/>
            </p:nvSpPr>
            <p:spPr>
              <a:xfrm flipH="1">
                <a:off x="11323774" y="2624282"/>
                <a:ext cx="858982" cy="1609436"/>
              </a:xfrm>
              <a:custGeom>
                <a:avLst/>
                <a:gdLst>
                  <a:gd name="connsiteX0" fmla="*/ 60037 w 868219"/>
                  <a:gd name="connsiteY0" fmla="*/ 0 h 1609436"/>
                  <a:gd name="connsiteX1" fmla="*/ 868219 w 868219"/>
                  <a:gd name="connsiteY1" fmla="*/ 804718 h 1609436"/>
                  <a:gd name="connsiteX2" fmla="*/ 60037 w 868219"/>
                  <a:gd name="connsiteY2" fmla="*/ 1609436 h 1609436"/>
                  <a:gd name="connsiteX3" fmla="*/ 0 w 868219"/>
                  <a:gd name="connsiteY3" fmla="*/ 1603410 h 1609436"/>
                  <a:gd name="connsiteX4" fmla="*/ 0 w 868219"/>
                  <a:gd name="connsiteY4" fmla="*/ 6026 h 1609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68219" h="1609436">
                    <a:moveTo>
                      <a:pt x="60037" y="0"/>
                    </a:moveTo>
                    <a:cubicBezTo>
                      <a:pt x="506384" y="0"/>
                      <a:pt x="868219" y="360285"/>
                      <a:pt x="868219" y="804718"/>
                    </a:cubicBezTo>
                    <a:cubicBezTo>
                      <a:pt x="868219" y="1249151"/>
                      <a:pt x="506384" y="1609436"/>
                      <a:pt x="60037" y="1609436"/>
                    </a:cubicBezTo>
                    <a:lnTo>
                      <a:pt x="0" y="1603410"/>
                    </a:lnTo>
                    <a:lnTo>
                      <a:pt x="0" y="6026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square" rtlCol="0" anchor="ctr">
                <a:noAutofit/>
              </a:bodyPr>
              <a:lstStyle/>
              <a:p>
                <a:pPr algn="ctr"/>
                <a:r>
                  <a:rPr lang="en-US" sz="3200" dirty="0">
                    <a:solidFill>
                      <a:schemeClr val="bg1">
                        <a:lumMod val="95000"/>
                      </a:schemeClr>
                    </a:solidFill>
                    <a:latin typeface="Tw Cen MT" panose="020B0602020104020603" pitchFamily="34" charset="0"/>
                  </a:rPr>
                  <a:t>JOB</a:t>
                </a:r>
                <a:endParaRPr lang="en-US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5C02432-CF3F-CF02-77FE-E6EF29F80172}"/>
                </a:ext>
              </a:extLst>
            </p:cNvPr>
            <p:cNvGrpSpPr/>
            <p:nvPr/>
          </p:nvGrpSpPr>
          <p:grpSpPr>
            <a:xfrm>
              <a:off x="-3375206" y="143494"/>
              <a:ext cx="6473953" cy="5845826"/>
              <a:chOff x="-3375206" y="143494"/>
              <a:chExt cx="6473953" cy="5845826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F3D4F1EF-3F90-5D20-795B-90F32F2E43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-1213819" y="143494"/>
                <a:ext cx="2151178" cy="2136081"/>
              </a:xfrm>
              <a:prstGeom prst="ellipse">
                <a:avLst/>
              </a:prstGeom>
              <a:ln w="63500" cap="rnd">
                <a:solidFill>
                  <a:srgbClr val="333333"/>
                </a:solidFill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1256A621-72FB-CFD4-90DE-BCEC49A8BC5E}"/>
                  </a:ext>
                </a:extLst>
              </p:cNvPr>
              <p:cNvGrpSpPr/>
              <p:nvPr/>
            </p:nvGrpSpPr>
            <p:grpSpPr>
              <a:xfrm>
                <a:off x="-3375206" y="2825496"/>
                <a:ext cx="6473953" cy="3163824"/>
                <a:chOff x="-3375206" y="2825496"/>
                <a:chExt cx="6473953" cy="3163824"/>
              </a:xfrm>
            </p:grpSpPr>
            <p:sp>
              <p:nvSpPr>
                <p:cNvPr id="3" name="Subtitle 2">
                  <a:extLst>
                    <a:ext uri="{FF2B5EF4-FFF2-40B4-BE49-F238E27FC236}">
                      <a16:creationId xmlns:a16="http://schemas.microsoft.com/office/drawing/2014/main" id="{F47CA157-2AF2-E9B7-B2F5-743C7E5FBC23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-3375206" y="2825496"/>
                  <a:ext cx="6473953" cy="3163824"/>
                </a:xfrm>
                <a:prstGeom prst="rect">
                  <a:avLst/>
                </a:prstGeom>
              </p:spPr>
              <p:txBody>
                <a:bodyPr>
                  <a:norm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buNone/>
                  </a:pPr>
                  <a:r>
                    <a:rPr lang="en-US" sz="5400" b="1" dirty="0">
                      <a:solidFill>
                        <a:srgbClr val="002060"/>
                      </a:solidFill>
                      <a:latin typeface="Arial Black" panose="020B0A04020102020204" pitchFamily="34" charset="0"/>
                    </a:rPr>
                    <a:t>Said Fawzy</a:t>
                  </a:r>
                </a:p>
                <a:p>
                  <a:pPr marL="0" indent="0" algn="ctr">
                    <a:buNone/>
                  </a:pPr>
                  <a:r>
                    <a:rPr lang="en-US" b="1" dirty="0">
                      <a:solidFill>
                        <a:srgbClr val="002060"/>
                      </a:solidFill>
                      <a:latin typeface="Arial Black" panose="020B0A04020102020204" pitchFamily="34" charset="0"/>
                    </a:rPr>
                    <a:t>Manager of Information Center</a:t>
                  </a:r>
                </a:p>
                <a:p>
                  <a:pPr marL="0" indent="0" algn="ctr">
                    <a:buNone/>
                  </a:pPr>
                  <a:r>
                    <a:rPr lang="en-US" b="1" dirty="0">
                      <a:solidFill>
                        <a:srgbClr val="002060"/>
                      </a:solidFill>
                      <a:latin typeface="Arial Black" panose="020B0A04020102020204" pitchFamily="34" charset="0"/>
                    </a:rPr>
                    <a:t>Tendering Department</a:t>
                  </a:r>
                  <a:endParaRPr lang="ar-EG" b="1" dirty="0">
                    <a:solidFill>
                      <a:srgbClr val="002060"/>
                    </a:solidFill>
                    <a:latin typeface="Arial Black" panose="020B0A04020102020204" pitchFamily="34" charset="0"/>
                  </a:endParaRPr>
                </a:p>
                <a:p>
                  <a:pPr marL="0" indent="0" algn="ctr">
                    <a:buNone/>
                  </a:pPr>
                  <a:endParaRPr lang="en-US" b="1" dirty="0">
                    <a:solidFill>
                      <a:srgbClr val="002060"/>
                    </a:solidFill>
                    <a:latin typeface="Arial Black" panose="020B0A04020102020204" pitchFamily="34" charset="0"/>
                  </a:endParaRPr>
                </a:p>
                <a:p>
                  <a:pPr marL="0" indent="0" algn="ctr">
                    <a:buNone/>
                  </a:pPr>
                  <a:r>
                    <a:rPr lang="en-US" b="1" dirty="0">
                      <a:solidFill>
                        <a:srgbClr val="002060"/>
                      </a:solidFill>
                      <a:latin typeface="Arial Black" panose="020B0A04020102020204" pitchFamily="34" charset="0"/>
                    </a:rPr>
                    <a:t>Arab Contractors </a:t>
                  </a:r>
                </a:p>
              </p:txBody>
            </p:sp>
            <p:pic>
              <p:nvPicPr>
                <p:cNvPr id="6" name="Picture 5" descr="Logo, icon&#10;&#10;Description automatically generated">
                  <a:extLst>
                    <a:ext uri="{FF2B5EF4-FFF2-40B4-BE49-F238E27FC236}">
                      <a16:creationId xmlns:a16="http://schemas.microsoft.com/office/drawing/2014/main" id="{0EA3409C-75EA-A5C3-A1E1-E183D25D26C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3020671" y="4811523"/>
                  <a:ext cx="1115522" cy="969376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E4E75DA-832F-D693-741B-4A75A9586492}"/>
              </a:ext>
            </a:extLst>
          </p:cNvPr>
          <p:cNvGrpSpPr/>
          <p:nvPr/>
        </p:nvGrpSpPr>
        <p:grpSpPr>
          <a:xfrm>
            <a:off x="-3037380" y="0"/>
            <a:ext cx="14741135" cy="6858000"/>
            <a:chOff x="0" y="0"/>
            <a:chExt cx="12182756" cy="6858000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8BBEDDF-6CD7-E92A-7E54-77B05E15EFA8}"/>
                </a:ext>
              </a:extLst>
            </p:cNvPr>
            <p:cNvSpPr/>
            <p:nvPr/>
          </p:nvSpPr>
          <p:spPr>
            <a:xfrm>
              <a:off x="0" y="0"/>
              <a:ext cx="12182756" cy="685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tx1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888446E2-D92A-6D53-602B-CBE67A4F3548}"/>
                </a:ext>
              </a:extLst>
            </p:cNvPr>
            <p:cNvSpPr/>
            <p:nvPr/>
          </p:nvSpPr>
          <p:spPr>
            <a:xfrm flipH="1">
              <a:off x="11323774" y="2624282"/>
              <a:ext cx="858982" cy="1609436"/>
            </a:xfrm>
            <a:custGeom>
              <a:avLst/>
              <a:gdLst>
                <a:gd name="connsiteX0" fmla="*/ 60037 w 868219"/>
                <a:gd name="connsiteY0" fmla="*/ 0 h 1609436"/>
                <a:gd name="connsiteX1" fmla="*/ 868219 w 868219"/>
                <a:gd name="connsiteY1" fmla="*/ 804718 h 1609436"/>
                <a:gd name="connsiteX2" fmla="*/ 60037 w 868219"/>
                <a:gd name="connsiteY2" fmla="*/ 1609436 h 1609436"/>
                <a:gd name="connsiteX3" fmla="*/ 0 w 868219"/>
                <a:gd name="connsiteY3" fmla="*/ 1603410 h 1609436"/>
                <a:gd name="connsiteX4" fmla="*/ 0 w 868219"/>
                <a:gd name="connsiteY4" fmla="*/ 6026 h 1609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8219" h="1609436">
                  <a:moveTo>
                    <a:pt x="60037" y="0"/>
                  </a:moveTo>
                  <a:cubicBezTo>
                    <a:pt x="506384" y="0"/>
                    <a:pt x="868219" y="360285"/>
                    <a:pt x="868219" y="804718"/>
                  </a:cubicBezTo>
                  <a:cubicBezTo>
                    <a:pt x="868219" y="1249151"/>
                    <a:pt x="506384" y="1609436"/>
                    <a:pt x="60037" y="1609436"/>
                  </a:cubicBezTo>
                  <a:lnTo>
                    <a:pt x="0" y="1603410"/>
                  </a:lnTo>
                  <a:lnTo>
                    <a:pt x="0" y="6026"/>
                  </a:lnTo>
                  <a:close/>
                </a:path>
              </a:pathLst>
            </a:custGeom>
            <a:solidFill>
              <a:srgbClr val="FF33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wrap="square" rtlCol="0" anchor="ctr">
              <a:noAutofit/>
            </a:bodyPr>
            <a:lstStyle/>
            <a:p>
              <a:pPr algn="ctr"/>
              <a:r>
                <a:rPr lang="en-US" sz="3200" dirty="0" err="1">
                  <a:solidFill>
                    <a:schemeClr val="bg1">
                      <a:lumMod val="95000"/>
                    </a:schemeClr>
                  </a:solidFill>
                  <a:latin typeface="Tw Cen MT" panose="020B0602020104020603" pitchFamily="34" charset="0"/>
                </a:rPr>
                <a:t>Quali</a:t>
              </a:r>
              <a:r>
                <a:rPr lang="en-US" sz="3200" dirty="0">
                  <a:solidFill>
                    <a:schemeClr val="bg1">
                      <a:lumMod val="95000"/>
                    </a:schemeClr>
                  </a:solidFill>
                  <a:latin typeface="Tw Cen MT" panose="020B0602020104020603" pitchFamily="34" charset="0"/>
                </a:rPr>
                <a:t>.</a:t>
              </a:r>
              <a:endParaRPr 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3ACCDA9-3067-654F-BEB3-00A455730882}"/>
              </a:ext>
            </a:extLst>
          </p:cNvPr>
          <p:cNvGrpSpPr/>
          <p:nvPr/>
        </p:nvGrpSpPr>
        <p:grpSpPr>
          <a:xfrm rot="5400000">
            <a:off x="8172996" y="3190171"/>
            <a:ext cx="1589189" cy="2150864"/>
            <a:chOff x="1523999" y="2311401"/>
            <a:chExt cx="1108363" cy="1416294"/>
          </a:xfrm>
        </p:grpSpPr>
        <p:sp>
          <p:nvSpPr>
            <p:cNvPr id="35" name="Rectangle: Top Corners Rounded 34">
              <a:extLst>
                <a:ext uri="{FF2B5EF4-FFF2-40B4-BE49-F238E27FC236}">
                  <a16:creationId xmlns:a16="http://schemas.microsoft.com/office/drawing/2014/main" id="{6C6EF3BD-2AAC-9282-5E92-D2DA4655CE34}"/>
                </a:ext>
              </a:extLst>
            </p:cNvPr>
            <p:cNvSpPr/>
            <p:nvPr/>
          </p:nvSpPr>
          <p:spPr>
            <a:xfrm>
              <a:off x="1523999" y="2311401"/>
              <a:ext cx="1108363" cy="1399308"/>
            </a:xfrm>
            <a:prstGeom prst="round2SameRect">
              <a:avLst/>
            </a:prstGeom>
            <a:solidFill>
              <a:srgbClr val="FF33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834B492-D11E-A0A8-8C43-6D20A732FF1A}"/>
                </a:ext>
              </a:extLst>
            </p:cNvPr>
            <p:cNvSpPr txBox="1"/>
            <p:nvPr/>
          </p:nvSpPr>
          <p:spPr>
            <a:xfrm rot="16200000">
              <a:off x="1356015" y="2781187"/>
              <a:ext cx="1399309" cy="4937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b="1" dirty="0">
                  <a:solidFill>
                    <a:schemeClr val="bg1">
                      <a:lumMod val="95000"/>
                    </a:schemeClr>
                  </a:solidFill>
                  <a:latin typeface="Tw Cen MT" panose="020B0602020104020603" pitchFamily="34" charset="0"/>
                </a:rPr>
                <a:t>1998</a:t>
              </a:r>
            </a:p>
          </p:txBody>
        </p:sp>
      </p:grp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309ED951-C22B-CD37-DC68-B103F1F6CCAE}"/>
              </a:ext>
            </a:extLst>
          </p:cNvPr>
          <p:cNvSpPr/>
          <p:nvPr/>
        </p:nvSpPr>
        <p:spPr>
          <a:xfrm rot="5400000" flipV="1">
            <a:off x="5054910" y="1257379"/>
            <a:ext cx="1589191" cy="6016445"/>
          </a:xfrm>
          <a:custGeom>
            <a:avLst/>
            <a:gdLst>
              <a:gd name="connsiteX0" fmla="*/ 0 w 1108363"/>
              <a:gd name="connsiteY0" fmla="*/ 2290618 h 2290618"/>
              <a:gd name="connsiteX1" fmla="*/ 184726 w 1108363"/>
              <a:gd name="connsiteY1" fmla="*/ 2290618 h 2290618"/>
              <a:gd name="connsiteX2" fmla="*/ 554181 w 1108363"/>
              <a:gd name="connsiteY2" fmla="*/ 1930399 h 2290618"/>
              <a:gd name="connsiteX3" fmla="*/ 923636 w 1108363"/>
              <a:gd name="connsiteY3" fmla="*/ 2290618 h 2290618"/>
              <a:gd name="connsiteX4" fmla="*/ 1108363 w 1108363"/>
              <a:gd name="connsiteY4" fmla="*/ 2290618 h 2290618"/>
              <a:gd name="connsiteX5" fmla="*/ 1108363 w 1108363"/>
              <a:gd name="connsiteY5" fmla="*/ 184731 h 2290618"/>
              <a:gd name="connsiteX6" fmla="*/ 923632 w 1108363"/>
              <a:gd name="connsiteY6" fmla="*/ 0 h 2290618"/>
              <a:gd name="connsiteX7" fmla="*/ 184731 w 1108363"/>
              <a:gd name="connsiteY7" fmla="*/ 0 h 2290618"/>
              <a:gd name="connsiteX8" fmla="*/ 0 w 1108363"/>
              <a:gd name="connsiteY8" fmla="*/ 184731 h 2290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08363" h="2290618">
                <a:moveTo>
                  <a:pt x="0" y="2290618"/>
                </a:moveTo>
                <a:lnTo>
                  <a:pt x="184726" y="2290618"/>
                </a:lnTo>
                <a:cubicBezTo>
                  <a:pt x="184726" y="2091675"/>
                  <a:pt x="350137" y="1930399"/>
                  <a:pt x="554181" y="1930399"/>
                </a:cubicBezTo>
                <a:cubicBezTo>
                  <a:pt x="758225" y="1930399"/>
                  <a:pt x="923636" y="2091675"/>
                  <a:pt x="923636" y="2290618"/>
                </a:cubicBezTo>
                <a:lnTo>
                  <a:pt x="1108363" y="2290618"/>
                </a:lnTo>
                <a:lnTo>
                  <a:pt x="1108363" y="184731"/>
                </a:lnTo>
                <a:cubicBezTo>
                  <a:pt x="1108363" y="82707"/>
                  <a:pt x="1025656" y="0"/>
                  <a:pt x="923632" y="0"/>
                </a:cubicBezTo>
                <a:lnTo>
                  <a:pt x="184731" y="0"/>
                </a:lnTo>
                <a:cubicBezTo>
                  <a:pt x="82707" y="0"/>
                  <a:pt x="0" y="82707"/>
                  <a:pt x="0" y="18473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27000" sx="101000" sy="101000" algn="ctr" rotWithShape="0">
              <a:schemeClr val="tx1">
                <a:alpha val="2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7D10AEF-38E6-3B02-B2BB-414076D4FA32}"/>
              </a:ext>
            </a:extLst>
          </p:cNvPr>
          <p:cNvSpPr txBox="1"/>
          <p:nvPr/>
        </p:nvSpPr>
        <p:spPr>
          <a:xfrm>
            <a:off x="4411419" y="3592843"/>
            <a:ext cx="348074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3399"/>
                </a:solidFill>
                <a:latin typeface="Tw Cen MT" panose="020B0602020104020603" pitchFamily="34" charset="0"/>
              </a:rPr>
              <a:t>High Diploma in Construction Project Management 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DF99E835-B7CD-4444-EECC-574935C03952}"/>
              </a:ext>
            </a:extLst>
          </p:cNvPr>
          <p:cNvGrpSpPr/>
          <p:nvPr/>
        </p:nvGrpSpPr>
        <p:grpSpPr>
          <a:xfrm>
            <a:off x="2856540" y="3500238"/>
            <a:ext cx="1999005" cy="1559959"/>
            <a:chOff x="2856540" y="3500238"/>
            <a:chExt cx="1999005" cy="1559959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1F56CF7-5E60-6941-2DF0-7511CD3219E9}"/>
                </a:ext>
              </a:extLst>
            </p:cNvPr>
            <p:cNvSpPr txBox="1"/>
            <p:nvPr/>
          </p:nvSpPr>
          <p:spPr>
            <a:xfrm>
              <a:off x="2856540" y="4475422"/>
              <a:ext cx="199900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>
                      <a:lumMod val="50000"/>
                    </a:schemeClr>
                  </a:solidFill>
                  <a:latin typeface="Tw Cen MT" panose="020B0602020104020603" pitchFamily="34" charset="0"/>
                </a:rPr>
                <a:t>Ein Shams </a:t>
              </a:r>
            </a:p>
            <a:p>
              <a:pPr algn="ctr"/>
              <a:r>
                <a:rPr lang="en-US" sz="1600" b="1" dirty="0">
                  <a:solidFill>
                    <a:schemeClr val="bg1">
                      <a:lumMod val="50000"/>
                    </a:schemeClr>
                  </a:solidFill>
                  <a:latin typeface="Tw Cen MT" panose="020B0602020104020603" pitchFamily="34" charset="0"/>
                </a:rPr>
                <a:t>University </a:t>
              </a:r>
            </a:p>
          </p:txBody>
        </p:sp>
        <p:pic>
          <p:nvPicPr>
            <p:cNvPr id="41" name="Picture 4" descr="http://portal.eng.asu.edu.eg/asueng/photo/sbsoidasuengdio/sbsfid4537dif.png">
              <a:extLst>
                <a:ext uri="{FF2B5EF4-FFF2-40B4-BE49-F238E27FC236}">
                  <a16:creationId xmlns:a16="http://schemas.microsoft.com/office/drawing/2014/main" id="{8CF1094E-AAB9-5F19-693E-4D35E6A3C7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51919" y="3500238"/>
              <a:ext cx="1208249" cy="10149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29758250-6A06-E385-F9D6-CEC4DB1F7CBE}"/>
              </a:ext>
            </a:extLst>
          </p:cNvPr>
          <p:cNvGrpSpPr/>
          <p:nvPr/>
        </p:nvGrpSpPr>
        <p:grpSpPr>
          <a:xfrm rot="5400000">
            <a:off x="8180004" y="615228"/>
            <a:ext cx="1589189" cy="2150864"/>
            <a:chOff x="1523999" y="2311401"/>
            <a:chExt cx="1108363" cy="1416294"/>
          </a:xfrm>
        </p:grpSpPr>
        <p:sp>
          <p:nvSpPr>
            <p:cNvPr id="10" name="Rectangle: Top Corners Rounded 9">
              <a:extLst>
                <a:ext uri="{FF2B5EF4-FFF2-40B4-BE49-F238E27FC236}">
                  <a16:creationId xmlns:a16="http://schemas.microsoft.com/office/drawing/2014/main" id="{33340BD5-DB28-FD93-D9E5-C9E616F7A467}"/>
                </a:ext>
              </a:extLst>
            </p:cNvPr>
            <p:cNvSpPr/>
            <p:nvPr/>
          </p:nvSpPr>
          <p:spPr>
            <a:xfrm>
              <a:off x="1523999" y="2311401"/>
              <a:ext cx="1108363" cy="1399308"/>
            </a:xfrm>
            <a:prstGeom prst="round2SameRect">
              <a:avLst/>
            </a:prstGeom>
            <a:solidFill>
              <a:srgbClr val="FF33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5F83E0D-BFF6-A406-F94B-8567257D1DFA}"/>
                </a:ext>
              </a:extLst>
            </p:cNvPr>
            <p:cNvSpPr txBox="1"/>
            <p:nvPr/>
          </p:nvSpPr>
          <p:spPr>
            <a:xfrm rot="16200000">
              <a:off x="1463104" y="2674098"/>
              <a:ext cx="139930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b="1" dirty="0">
                  <a:solidFill>
                    <a:schemeClr val="bg1">
                      <a:lumMod val="95000"/>
                    </a:schemeClr>
                  </a:solidFill>
                  <a:latin typeface="Tw Cen MT" panose="020B0602020104020603" pitchFamily="34" charset="0"/>
                </a:rPr>
                <a:t>1987</a:t>
              </a:r>
            </a:p>
          </p:txBody>
        </p:sp>
      </p:grp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057443F4-0137-8988-9ADB-A2309C5DF20F}"/>
              </a:ext>
            </a:extLst>
          </p:cNvPr>
          <p:cNvSpPr/>
          <p:nvPr/>
        </p:nvSpPr>
        <p:spPr>
          <a:xfrm rot="5400000" flipV="1">
            <a:off x="5061918" y="-1317564"/>
            <a:ext cx="1589191" cy="6016445"/>
          </a:xfrm>
          <a:custGeom>
            <a:avLst/>
            <a:gdLst>
              <a:gd name="connsiteX0" fmla="*/ 0 w 1108363"/>
              <a:gd name="connsiteY0" fmla="*/ 2290618 h 2290618"/>
              <a:gd name="connsiteX1" fmla="*/ 184726 w 1108363"/>
              <a:gd name="connsiteY1" fmla="*/ 2290618 h 2290618"/>
              <a:gd name="connsiteX2" fmla="*/ 554181 w 1108363"/>
              <a:gd name="connsiteY2" fmla="*/ 1930399 h 2290618"/>
              <a:gd name="connsiteX3" fmla="*/ 923636 w 1108363"/>
              <a:gd name="connsiteY3" fmla="*/ 2290618 h 2290618"/>
              <a:gd name="connsiteX4" fmla="*/ 1108363 w 1108363"/>
              <a:gd name="connsiteY4" fmla="*/ 2290618 h 2290618"/>
              <a:gd name="connsiteX5" fmla="*/ 1108363 w 1108363"/>
              <a:gd name="connsiteY5" fmla="*/ 184731 h 2290618"/>
              <a:gd name="connsiteX6" fmla="*/ 923632 w 1108363"/>
              <a:gd name="connsiteY6" fmla="*/ 0 h 2290618"/>
              <a:gd name="connsiteX7" fmla="*/ 184731 w 1108363"/>
              <a:gd name="connsiteY7" fmla="*/ 0 h 2290618"/>
              <a:gd name="connsiteX8" fmla="*/ 0 w 1108363"/>
              <a:gd name="connsiteY8" fmla="*/ 184731 h 2290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08363" h="2290618">
                <a:moveTo>
                  <a:pt x="0" y="2290618"/>
                </a:moveTo>
                <a:lnTo>
                  <a:pt x="184726" y="2290618"/>
                </a:lnTo>
                <a:cubicBezTo>
                  <a:pt x="184726" y="2091675"/>
                  <a:pt x="350137" y="1930399"/>
                  <a:pt x="554181" y="1930399"/>
                </a:cubicBezTo>
                <a:cubicBezTo>
                  <a:pt x="758225" y="1930399"/>
                  <a:pt x="923636" y="2091675"/>
                  <a:pt x="923636" y="2290618"/>
                </a:cubicBezTo>
                <a:lnTo>
                  <a:pt x="1108363" y="2290618"/>
                </a:lnTo>
                <a:lnTo>
                  <a:pt x="1108363" y="184731"/>
                </a:lnTo>
                <a:cubicBezTo>
                  <a:pt x="1108363" y="82707"/>
                  <a:pt x="1025656" y="0"/>
                  <a:pt x="923632" y="0"/>
                </a:cubicBezTo>
                <a:lnTo>
                  <a:pt x="184731" y="0"/>
                </a:lnTo>
                <a:cubicBezTo>
                  <a:pt x="82707" y="0"/>
                  <a:pt x="0" y="82707"/>
                  <a:pt x="0" y="18473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27000" sx="101000" sy="101000" algn="ctr" rotWithShape="0">
              <a:schemeClr val="tx1">
                <a:alpha val="2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BA99CC1-679E-EFF0-DC59-8D6A28757379}"/>
              </a:ext>
            </a:extLst>
          </p:cNvPr>
          <p:cNvSpPr txBox="1"/>
          <p:nvPr/>
        </p:nvSpPr>
        <p:spPr>
          <a:xfrm>
            <a:off x="4418427" y="1017900"/>
            <a:ext cx="34807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FF3399"/>
                </a:solidFill>
                <a:latin typeface="Tw Cen MT" panose="020B0602020104020603" pitchFamily="34" charset="0"/>
              </a:rPr>
              <a:t>B.SC In Civil Engineering 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B9141EF-305B-B461-4A75-CA35E919953A}"/>
              </a:ext>
            </a:extLst>
          </p:cNvPr>
          <p:cNvGrpSpPr/>
          <p:nvPr/>
        </p:nvGrpSpPr>
        <p:grpSpPr>
          <a:xfrm>
            <a:off x="3079624" y="997558"/>
            <a:ext cx="1794393" cy="1386199"/>
            <a:chOff x="3585443" y="4345965"/>
            <a:chExt cx="1794393" cy="1386199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DCFA9BE-5AB5-0900-FDA6-7BC0151634AF}"/>
                </a:ext>
              </a:extLst>
            </p:cNvPr>
            <p:cNvSpPr txBox="1"/>
            <p:nvPr/>
          </p:nvSpPr>
          <p:spPr>
            <a:xfrm>
              <a:off x="3585443" y="5393610"/>
              <a:ext cx="179439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>
                      <a:lumMod val="50000"/>
                    </a:schemeClr>
                  </a:solidFill>
                  <a:latin typeface="Tw Cen MT" panose="020B0602020104020603" pitchFamily="34" charset="0"/>
                </a:rPr>
                <a:t>Alex University </a:t>
              </a:r>
            </a:p>
          </p:txBody>
        </p:sp>
        <p:pic>
          <p:nvPicPr>
            <p:cNvPr id="33" name="Picture 2" descr="http://eng.au.alexu.edu.eg/Arabic/PublishingImages/575717_424518667670121_1900565604_n.jpg">
              <a:extLst>
                <a:ext uri="{FF2B5EF4-FFF2-40B4-BE49-F238E27FC236}">
                  <a16:creationId xmlns:a16="http://schemas.microsoft.com/office/drawing/2014/main" id="{0CC397BC-25DC-DBFB-5FFD-50E6E3D6CA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35991" y="4345965"/>
              <a:ext cx="693295" cy="10476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E8E91CA-F033-D465-E46F-F13C30D190EB}"/>
              </a:ext>
            </a:extLst>
          </p:cNvPr>
          <p:cNvGrpSpPr/>
          <p:nvPr/>
        </p:nvGrpSpPr>
        <p:grpSpPr>
          <a:xfrm>
            <a:off x="-3489608" y="0"/>
            <a:ext cx="14741135" cy="6858000"/>
            <a:chOff x="0" y="0"/>
            <a:chExt cx="12182756" cy="6858000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F4425B2-FA6F-5DD4-1CC3-466CD9E7AC9E}"/>
                </a:ext>
              </a:extLst>
            </p:cNvPr>
            <p:cNvSpPr/>
            <p:nvPr/>
          </p:nvSpPr>
          <p:spPr>
            <a:xfrm>
              <a:off x="0" y="0"/>
              <a:ext cx="12182756" cy="685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tx1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465D99AA-1B29-D35A-9C39-BA276151A346}"/>
                </a:ext>
              </a:extLst>
            </p:cNvPr>
            <p:cNvSpPr/>
            <p:nvPr/>
          </p:nvSpPr>
          <p:spPr>
            <a:xfrm flipH="1">
              <a:off x="11323774" y="2624282"/>
              <a:ext cx="858982" cy="1609436"/>
            </a:xfrm>
            <a:custGeom>
              <a:avLst/>
              <a:gdLst>
                <a:gd name="connsiteX0" fmla="*/ 60037 w 868219"/>
                <a:gd name="connsiteY0" fmla="*/ 0 h 1609436"/>
                <a:gd name="connsiteX1" fmla="*/ 868219 w 868219"/>
                <a:gd name="connsiteY1" fmla="*/ 804718 h 1609436"/>
                <a:gd name="connsiteX2" fmla="*/ 60037 w 868219"/>
                <a:gd name="connsiteY2" fmla="*/ 1609436 h 1609436"/>
                <a:gd name="connsiteX3" fmla="*/ 0 w 868219"/>
                <a:gd name="connsiteY3" fmla="*/ 1603410 h 1609436"/>
                <a:gd name="connsiteX4" fmla="*/ 0 w 868219"/>
                <a:gd name="connsiteY4" fmla="*/ 6026 h 1609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8219" h="1609436">
                  <a:moveTo>
                    <a:pt x="60037" y="0"/>
                  </a:moveTo>
                  <a:cubicBezTo>
                    <a:pt x="506384" y="0"/>
                    <a:pt x="868219" y="360285"/>
                    <a:pt x="868219" y="804718"/>
                  </a:cubicBezTo>
                  <a:cubicBezTo>
                    <a:pt x="868219" y="1249151"/>
                    <a:pt x="506384" y="1609436"/>
                    <a:pt x="60037" y="1609436"/>
                  </a:cubicBezTo>
                  <a:lnTo>
                    <a:pt x="0" y="1603410"/>
                  </a:lnTo>
                  <a:lnTo>
                    <a:pt x="0" y="6026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wrap="square" rtlCol="0" anchor="ctr">
              <a:noAutofit/>
            </a:bodyPr>
            <a:lstStyle/>
            <a:p>
              <a:pPr algn="ctr"/>
              <a:r>
                <a:rPr lang="en-US" sz="2800" dirty="0">
                  <a:solidFill>
                    <a:schemeClr val="bg1">
                      <a:lumMod val="95000"/>
                    </a:schemeClr>
                  </a:solidFill>
                  <a:latin typeface="Tw Cen MT" panose="020B0602020104020603" pitchFamily="34" charset="0"/>
                </a:rPr>
                <a:t>Cert.</a:t>
              </a:r>
              <a:endParaRPr lang="en-US" sz="16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BB527A38-39A2-DDB8-C8D4-ED98DA583630}"/>
              </a:ext>
            </a:extLst>
          </p:cNvPr>
          <p:cNvGrpSpPr/>
          <p:nvPr/>
        </p:nvGrpSpPr>
        <p:grpSpPr>
          <a:xfrm rot="5400000">
            <a:off x="8502119" y="-117198"/>
            <a:ext cx="1014980" cy="2057940"/>
            <a:chOff x="1523999" y="2247978"/>
            <a:chExt cx="1108363" cy="1462731"/>
          </a:xfrm>
        </p:grpSpPr>
        <p:sp>
          <p:nvSpPr>
            <p:cNvPr id="43" name="Rectangle: Top Corners Rounded 42">
              <a:extLst>
                <a:ext uri="{FF2B5EF4-FFF2-40B4-BE49-F238E27FC236}">
                  <a16:creationId xmlns:a16="http://schemas.microsoft.com/office/drawing/2014/main" id="{0EFD6EEB-EA59-91E5-BAE2-C9A629034B76}"/>
                </a:ext>
              </a:extLst>
            </p:cNvPr>
            <p:cNvSpPr/>
            <p:nvPr/>
          </p:nvSpPr>
          <p:spPr>
            <a:xfrm>
              <a:off x="1523999" y="2311401"/>
              <a:ext cx="1108363" cy="1399308"/>
            </a:xfrm>
            <a:prstGeom prst="round2Same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2E829E3E-F5C7-946E-77DC-E00589C4F13F}"/>
                </a:ext>
              </a:extLst>
            </p:cNvPr>
            <p:cNvSpPr txBox="1"/>
            <p:nvPr/>
          </p:nvSpPr>
          <p:spPr>
            <a:xfrm rot="16200000">
              <a:off x="1253072" y="2700779"/>
              <a:ext cx="1399309" cy="4937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b="1" dirty="0">
                  <a:solidFill>
                    <a:schemeClr val="bg1">
                      <a:lumMod val="95000"/>
                    </a:schemeClr>
                  </a:solidFill>
                  <a:latin typeface="Tw Cen MT" panose="020B0602020104020603" pitchFamily="34" charset="0"/>
                </a:rPr>
                <a:t>1999</a:t>
              </a: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5B5B8E3A-F3CE-EA4B-8F38-0AB5626DD07D}"/>
              </a:ext>
            </a:extLst>
          </p:cNvPr>
          <p:cNvGrpSpPr/>
          <p:nvPr/>
        </p:nvGrpSpPr>
        <p:grpSpPr>
          <a:xfrm rot="5400000">
            <a:off x="8502119" y="4959716"/>
            <a:ext cx="1014980" cy="2057940"/>
            <a:chOff x="1523999" y="2247978"/>
            <a:chExt cx="1108363" cy="1462731"/>
          </a:xfrm>
        </p:grpSpPr>
        <p:sp>
          <p:nvSpPr>
            <p:cNvPr id="66" name="Rectangle: Top Corners Rounded 65">
              <a:extLst>
                <a:ext uri="{FF2B5EF4-FFF2-40B4-BE49-F238E27FC236}">
                  <a16:creationId xmlns:a16="http://schemas.microsoft.com/office/drawing/2014/main" id="{44D620FA-0140-937F-151D-8BD08DC34228}"/>
                </a:ext>
              </a:extLst>
            </p:cNvPr>
            <p:cNvSpPr/>
            <p:nvPr/>
          </p:nvSpPr>
          <p:spPr>
            <a:xfrm>
              <a:off x="1523999" y="2311401"/>
              <a:ext cx="1108363" cy="1399308"/>
            </a:xfrm>
            <a:prstGeom prst="round2Same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1159597D-03D7-91DC-6897-0647944E935D}"/>
                </a:ext>
              </a:extLst>
            </p:cNvPr>
            <p:cNvSpPr txBox="1"/>
            <p:nvPr/>
          </p:nvSpPr>
          <p:spPr>
            <a:xfrm rot="16200000">
              <a:off x="1392725" y="2561125"/>
              <a:ext cx="1399309" cy="773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b="1" dirty="0">
                  <a:solidFill>
                    <a:schemeClr val="bg1">
                      <a:lumMod val="95000"/>
                    </a:schemeClr>
                  </a:solidFill>
                  <a:latin typeface="Tw Cen MT" panose="020B0602020104020603" pitchFamily="34" charset="0"/>
                </a:rPr>
                <a:t>2006</a:t>
              </a:r>
            </a:p>
          </p:txBody>
        </p:sp>
      </p:grp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A039823C-A5D2-2F22-45BF-8B7EB3E6DAFF}"/>
              </a:ext>
            </a:extLst>
          </p:cNvPr>
          <p:cNvSpPr/>
          <p:nvPr/>
        </p:nvSpPr>
        <p:spPr>
          <a:xfrm rot="5400000" flipV="1">
            <a:off x="5094275" y="2545000"/>
            <a:ext cx="1200329" cy="6909349"/>
          </a:xfrm>
          <a:custGeom>
            <a:avLst/>
            <a:gdLst>
              <a:gd name="connsiteX0" fmla="*/ 0 w 1108363"/>
              <a:gd name="connsiteY0" fmla="*/ 2290618 h 2290618"/>
              <a:gd name="connsiteX1" fmla="*/ 184726 w 1108363"/>
              <a:gd name="connsiteY1" fmla="*/ 2290618 h 2290618"/>
              <a:gd name="connsiteX2" fmla="*/ 554181 w 1108363"/>
              <a:gd name="connsiteY2" fmla="*/ 1930399 h 2290618"/>
              <a:gd name="connsiteX3" fmla="*/ 923636 w 1108363"/>
              <a:gd name="connsiteY3" fmla="*/ 2290618 h 2290618"/>
              <a:gd name="connsiteX4" fmla="*/ 1108363 w 1108363"/>
              <a:gd name="connsiteY4" fmla="*/ 2290618 h 2290618"/>
              <a:gd name="connsiteX5" fmla="*/ 1108363 w 1108363"/>
              <a:gd name="connsiteY5" fmla="*/ 184731 h 2290618"/>
              <a:gd name="connsiteX6" fmla="*/ 923632 w 1108363"/>
              <a:gd name="connsiteY6" fmla="*/ 0 h 2290618"/>
              <a:gd name="connsiteX7" fmla="*/ 184731 w 1108363"/>
              <a:gd name="connsiteY7" fmla="*/ 0 h 2290618"/>
              <a:gd name="connsiteX8" fmla="*/ 0 w 1108363"/>
              <a:gd name="connsiteY8" fmla="*/ 184731 h 2290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08363" h="2290618">
                <a:moveTo>
                  <a:pt x="0" y="2290618"/>
                </a:moveTo>
                <a:lnTo>
                  <a:pt x="184726" y="2290618"/>
                </a:lnTo>
                <a:cubicBezTo>
                  <a:pt x="184726" y="2091675"/>
                  <a:pt x="350137" y="1930399"/>
                  <a:pt x="554181" y="1930399"/>
                </a:cubicBezTo>
                <a:cubicBezTo>
                  <a:pt x="758225" y="1930399"/>
                  <a:pt x="923636" y="2091675"/>
                  <a:pt x="923636" y="2290618"/>
                </a:cubicBezTo>
                <a:lnTo>
                  <a:pt x="1108363" y="2290618"/>
                </a:lnTo>
                <a:lnTo>
                  <a:pt x="1108363" y="184731"/>
                </a:lnTo>
                <a:cubicBezTo>
                  <a:pt x="1108363" y="82707"/>
                  <a:pt x="1025656" y="0"/>
                  <a:pt x="923632" y="0"/>
                </a:cubicBezTo>
                <a:lnTo>
                  <a:pt x="184731" y="0"/>
                </a:lnTo>
                <a:cubicBezTo>
                  <a:pt x="82707" y="0"/>
                  <a:pt x="0" y="82707"/>
                  <a:pt x="0" y="18473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27000" sx="101000" sy="101000" algn="ctr" rotWithShape="0">
              <a:schemeClr val="tx1">
                <a:alpha val="2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D10F5450-BA2E-F644-B5C3-AE4717F2F813}"/>
              </a:ext>
            </a:extLst>
          </p:cNvPr>
          <p:cNvSpPr txBox="1"/>
          <p:nvPr/>
        </p:nvSpPr>
        <p:spPr>
          <a:xfrm>
            <a:off x="4478984" y="5445372"/>
            <a:ext cx="37691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70C0"/>
                </a:solidFill>
                <a:latin typeface="Tw Cen MT" panose="020B0602020104020603" pitchFamily="34" charset="0"/>
              </a:rPr>
              <a:t>Microsoft Certified Technology Specialist(MCTS) </a:t>
            </a: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6DDB857F-96FF-EC1E-37B1-34DF13D6E0A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8480" y="5573877"/>
            <a:ext cx="2219325" cy="762000"/>
          </a:xfrm>
          <a:prstGeom prst="rect">
            <a:avLst/>
          </a:prstGeom>
        </p:spPr>
      </p:pic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E43F06CC-38F3-FB08-06F2-9B0ECD70F76E}"/>
              </a:ext>
            </a:extLst>
          </p:cNvPr>
          <p:cNvSpPr/>
          <p:nvPr/>
        </p:nvSpPr>
        <p:spPr>
          <a:xfrm rot="5400000" flipV="1">
            <a:off x="5122556" y="-2531914"/>
            <a:ext cx="1200329" cy="6909349"/>
          </a:xfrm>
          <a:custGeom>
            <a:avLst/>
            <a:gdLst>
              <a:gd name="connsiteX0" fmla="*/ 0 w 1108363"/>
              <a:gd name="connsiteY0" fmla="*/ 2290618 h 2290618"/>
              <a:gd name="connsiteX1" fmla="*/ 184726 w 1108363"/>
              <a:gd name="connsiteY1" fmla="*/ 2290618 h 2290618"/>
              <a:gd name="connsiteX2" fmla="*/ 554181 w 1108363"/>
              <a:gd name="connsiteY2" fmla="*/ 1930399 h 2290618"/>
              <a:gd name="connsiteX3" fmla="*/ 923636 w 1108363"/>
              <a:gd name="connsiteY3" fmla="*/ 2290618 h 2290618"/>
              <a:gd name="connsiteX4" fmla="*/ 1108363 w 1108363"/>
              <a:gd name="connsiteY4" fmla="*/ 2290618 h 2290618"/>
              <a:gd name="connsiteX5" fmla="*/ 1108363 w 1108363"/>
              <a:gd name="connsiteY5" fmla="*/ 184731 h 2290618"/>
              <a:gd name="connsiteX6" fmla="*/ 923632 w 1108363"/>
              <a:gd name="connsiteY6" fmla="*/ 0 h 2290618"/>
              <a:gd name="connsiteX7" fmla="*/ 184731 w 1108363"/>
              <a:gd name="connsiteY7" fmla="*/ 0 h 2290618"/>
              <a:gd name="connsiteX8" fmla="*/ 0 w 1108363"/>
              <a:gd name="connsiteY8" fmla="*/ 184731 h 2290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08363" h="2290618">
                <a:moveTo>
                  <a:pt x="0" y="2290618"/>
                </a:moveTo>
                <a:lnTo>
                  <a:pt x="184726" y="2290618"/>
                </a:lnTo>
                <a:cubicBezTo>
                  <a:pt x="184726" y="2091675"/>
                  <a:pt x="350137" y="1930399"/>
                  <a:pt x="554181" y="1930399"/>
                </a:cubicBezTo>
                <a:cubicBezTo>
                  <a:pt x="758225" y="1930399"/>
                  <a:pt x="923636" y="2091675"/>
                  <a:pt x="923636" y="2290618"/>
                </a:cubicBezTo>
                <a:lnTo>
                  <a:pt x="1108363" y="2290618"/>
                </a:lnTo>
                <a:lnTo>
                  <a:pt x="1108363" y="184731"/>
                </a:lnTo>
                <a:cubicBezTo>
                  <a:pt x="1108363" y="82707"/>
                  <a:pt x="1025656" y="0"/>
                  <a:pt x="923632" y="0"/>
                </a:cubicBezTo>
                <a:lnTo>
                  <a:pt x="184731" y="0"/>
                </a:lnTo>
                <a:cubicBezTo>
                  <a:pt x="82707" y="0"/>
                  <a:pt x="0" y="82707"/>
                  <a:pt x="0" y="18473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27000" sx="101000" sy="101000" algn="ctr" rotWithShape="0">
              <a:schemeClr val="tx1">
                <a:alpha val="2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A31E8778-572A-C166-A053-4C911D25ECAD}"/>
              </a:ext>
            </a:extLst>
          </p:cNvPr>
          <p:cNvGrpSpPr/>
          <p:nvPr/>
        </p:nvGrpSpPr>
        <p:grpSpPr>
          <a:xfrm rot="5400000">
            <a:off x="8522541" y="1402088"/>
            <a:ext cx="1014980" cy="2057940"/>
            <a:chOff x="1523999" y="2247978"/>
            <a:chExt cx="1108363" cy="1462731"/>
          </a:xfrm>
        </p:grpSpPr>
        <p:sp>
          <p:nvSpPr>
            <p:cNvPr id="52" name="Rectangle: Top Corners Rounded 51">
              <a:extLst>
                <a:ext uri="{FF2B5EF4-FFF2-40B4-BE49-F238E27FC236}">
                  <a16:creationId xmlns:a16="http://schemas.microsoft.com/office/drawing/2014/main" id="{0D1B6F82-5D16-6ED4-CB92-B58746D10E9E}"/>
                </a:ext>
              </a:extLst>
            </p:cNvPr>
            <p:cNvSpPr/>
            <p:nvPr/>
          </p:nvSpPr>
          <p:spPr>
            <a:xfrm>
              <a:off x="1523999" y="2311401"/>
              <a:ext cx="1108363" cy="1399308"/>
            </a:xfrm>
            <a:prstGeom prst="round2Same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7C41DA5-EAC4-FE6E-CED5-6A734C57C4B9}"/>
                </a:ext>
              </a:extLst>
            </p:cNvPr>
            <p:cNvSpPr txBox="1"/>
            <p:nvPr/>
          </p:nvSpPr>
          <p:spPr>
            <a:xfrm rot="16200000">
              <a:off x="1392725" y="2561125"/>
              <a:ext cx="1399309" cy="773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b="1" dirty="0">
                  <a:solidFill>
                    <a:schemeClr val="bg1">
                      <a:lumMod val="95000"/>
                    </a:schemeClr>
                  </a:solidFill>
                  <a:latin typeface="Tw Cen MT" panose="020B0602020104020603" pitchFamily="34" charset="0"/>
                </a:rPr>
                <a:t>2000</a:t>
              </a: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CB07EEB3-6463-EABE-D55F-A1CB3BEA2666}"/>
              </a:ext>
            </a:extLst>
          </p:cNvPr>
          <p:cNvGrpSpPr/>
          <p:nvPr/>
        </p:nvGrpSpPr>
        <p:grpSpPr>
          <a:xfrm rot="5400000">
            <a:off x="8519963" y="3439589"/>
            <a:ext cx="1014980" cy="2057940"/>
            <a:chOff x="1523999" y="2247978"/>
            <a:chExt cx="1108363" cy="1462731"/>
          </a:xfrm>
        </p:grpSpPr>
        <p:sp>
          <p:nvSpPr>
            <p:cNvPr id="60" name="Rectangle: Top Corners Rounded 59">
              <a:extLst>
                <a:ext uri="{FF2B5EF4-FFF2-40B4-BE49-F238E27FC236}">
                  <a16:creationId xmlns:a16="http://schemas.microsoft.com/office/drawing/2014/main" id="{5455C244-C9C0-698B-CF12-0EE6C273DADA}"/>
                </a:ext>
              </a:extLst>
            </p:cNvPr>
            <p:cNvSpPr/>
            <p:nvPr/>
          </p:nvSpPr>
          <p:spPr>
            <a:xfrm>
              <a:off x="1523999" y="2311401"/>
              <a:ext cx="1108363" cy="1399308"/>
            </a:xfrm>
            <a:prstGeom prst="round2Same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84BF1DAB-CD85-432B-7D74-E67205DB4813}"/>
                </a:ext>
              </a:extLst>
            </p:cNvPr>
            <p:cNvSpPr txBox="1"/>
            <p:nvPr/>
          </p:nvSpPr>
          <p:spPr>
            <a:xfrm rot="16200000">
              <a:off x="1392725" y="2561125"/>
              <a:ext cx="1399309" cy="773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b="1" dirty="0">
                  <a:solidFill>
                    <a:schemeClr val="bg1">
                      <a:lumMod val="95000"/>
                    </a:schemeClr>
                  </a:solidFill>
                  <a:latin typeface="Tw Cen MT" panose="020B0602020104020603" pitchFamily="34" charset="0"/>
                </a:rPr>
                <a:t>2001</a:t>
              </a:r>
            </a:p>
          </p:txBody>
        </p:sp>
      </p:grp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DE1A1CF6-0F59-FB29-DA54-B6FB8C8B35FA}"/>
              </a:ext>
            </a:extLst>
          </p:cNvPr>
          <p:cNvSpPr/>
          <p:nvPr/>
        </p:nvSpPr>
        <p:spPr>
          <a:xfrm rot="5400000" flipV="1">
            <a:off x="5112119" y="1024873"/>
            <a:ext cx="1200329" cy="6909349"/>
          </a:xfrm>
          <a:custGeom>
            <a:avLst/>
            <a:gdLst>
              <a:gd name="connsiteX0" fmla="*/ 0 w 1108363"/>
              <a:gd name="connsiteY0" fmla="*/ 2290618 h 2290618"/>
              <a:gd name="connsiteX1" fmla="*/ 184726 w 1108363"/>
              <a:gd name="connsiteY1" fmla="*/ 2290618 h 2290618"/>
              <a:gd name="connsiteX2" fmla="*/ 554181 w 1108363"/>
              <a:gd name="connsiteY2" fmla="*/ 1930399 h 2290618"/>
              <a:gd name="connsiteX3" fmla="*/ 923636 w 1108363"/>
              <a:gd name="connsiteY3" fmla="*/ 2290618 h 2290618"/>
              <a:gd name="connsiteX4" fmla="*/ 1108363 w 1108363"/>
              <a:gd name="connsiteY4" fmla="*/ 2290618 h 2290618"/>
              <a:gd name="connsiteX5" fmla="*/ 1108363 w 1108363"/>
              <a:gd name="connsiteY5" fmla="*/ 184731 h 2290618"/>
              <a:gd name="connsiteX6" fmla="*/ 923632 w 1108363"/>
              <a:gd name="connsiteY6" fmla="*/ 0 h 2290618"/>
              <a:gd name="connsiteX7" fmla="*/ 184731 w 1108363"/>
              <a:gd name="connsiteY7" fmla="*/ 0 h 2290618"/>
              <a:gd name="connsiteX8" fmla="*/ 0 w 1108363"/>
              <a:gd name="connsiteY8" fmla="*/ 184731 h 2290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08363" h="2290618">
                <a:moveTo>
                  <a:pt x="0" y="2290618"/>
                </a:moveTo>
                <a:lnTo>
                  <a:pt x="184726" y="2290618"/>
                </a:lnTo>
                <a:cubicBezTo>
                  <a:pt x="184726" y="2091675"/>
                  <a:pt x="350137" y="1930399"/>
                  <a:pt x="554181" y="1930399"/>
                </a:cubicBezTo>
                <a:cubicBezTo>
                  <a:pt x="758225" y="1930399"/>
                  <a:pt x="923636" y="2091675"/>
                  <a:pt x="923636" y="2290618"/>
                </a:cubicBezTo>
                <a:lnTo>
                  <a:pt x="1108363" y="2290618"/>
                </a:lnTo>
                <a:lnTo>
                  <a:pt x="1108363" y="184731"/>
                </a:lnTo>
                <a:cubicBezTo>
                  <a:pt x="1108363" y="82707"/>
                  <a:pt x="1025656" y="0"/>
                  <a:pt x="923632" y="0"/>
                </a:cubicBezTo>
                <a:lnTo>
                  <a:pt x="184731" y="0"/>
                </a:lnTo>
                <a:cubicBezTo>
                  <a:pt x="82707" y="0"/>
                  <a:pt x="0" y="82707"/>
                  <a:pt x="0" y="18473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27000" sx="101000" sy="101000" algn="ctr" rotWithShape="0">
              <a:schemeClr val="tx1">
                <a:alpha val="2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0FC778E5-F384-EC18-8DD5-596F0DEBDBEB}"/>
              </a:ext>
            </a:extLst>
          </p:cNvPr>
          <p:cNvSpPr txBox="1"/>
          <p:nvPr/>
        </p:nvSpPr>
        <p:spPr>
          <a:xfrm>
            <a:off x="4156344" y="4009605"/>
            <a:ext cx="385454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70C0"/>
                </a:solidFill>
                <a:latin typeface="Tw Cen MT" panose="020B0602020104020603" pitchFamily="34" charset="0"/>
              </a:rPr>
              <a:t>Oracle Certified Master (OCM)</a:t>
            </a:r>
          </a:p>
        </p:txBody>
      </p:sp>
      <p:pic>
        <p:nvPicPr>
          <p:cNvPr id="1026" name="Picture 2" descr="WHICH ORACLE CERTIFICATION IS RIGHT FOR YOU?">
            <a:extLst>
              <a:ext uri="{FF2B5EF4-FFF2-40B4-BE49-F238E27FC236}">
                <a16:creationId xmlns:a16="http://schemas.microsoft.com/office/drawing/2014/main" id="{F611CC02-E1A3-D775-63BB-56883DB0F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5287" y="3970307"/>
            <a:ext cx="948611" cy="971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25836C6D-325D-0EE1-21D0-64B1453C0E05}"/>
              </a:ext>
            </a:extLst>
          </p:cNvPr>
          <p:cNvSpPr/>
          <p:nvPr/>
        </p:nvSpPr>
        <p:spPr>
          <a:xfrm rot="5400000" flipV="1">
            <a:off x="5114697" y="-1012628"/>
            <a:ext cx="1200329" cy="6909349"/>
          </a:xfrm>
          <a:custGeom>
            <a:avLst/>
            <a:gdLst>
              <a:gd name="connsiteX0" fmla="*/ 0 w 1108363"/>
              <a:gd name="connsiteY0" fmla="*/ 2290618 h 2290618"/>
              <a:gd name="connsiteX1" fmla="*/ 184726 w 1108363"/>
              <a:gd name="connsiteY1" fmla="*/ 2290618 h 2290618"/>
              <a:gd name="connsiteX2" fmla="*/ 554181 w 1108363"/>
              <a:gd name="connsiteY2" fmla="*/ 1930399 h 2290618"/>
              <a:gd name="connsiteX3" fmla="*/ 923636 w 1108363"/>
              <a:gd name="connsiteY3" fmla="*/ 2290618 h 2290618"/>
              <a:gd name="connsiteX4" fmla="*/ 1108363 w 1108363"/>
              <a:gd name="connsiteY4" fmla="*/ 2290618 h 2290618"/>
              <a:gd name="connsiteX5" fmla="*/ 1108363 w 1108363"/>
              <a:gd name="connsiteY5" fmla="*/ 184731 h 2290618"/>
              <a:gd name="connsiteX6" fmla="*/ 923632 w 1108363"/>
              <a:gd name="connsiteY6" fmla="*/ 0 h 2290618"/>
              <a:gd name="connsiteX7" fmla="*/ 184731 w 1108363"/>
              <a:gd name="connsiteY7" fmla="*/ 0 h 2290618"/>
              <a:gd name="connsiteX8" fmla="*/ 0 w 1108363"/>
              <a:gd name="connsiteY8" fmla="*/ 184731 h 2290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08363" h="2290618">
                <a:moveTo>
                  <a:pt x="0" y="2290618"/>
                </a:moveTo>
                <a:lnTo>
                  <a:pt x="184726" y="2290618"/>
                </a:lnTo>
                <a:cubicBezTo>
                  <a:pt x="184726" y="2091675"/>
                  <a:pt x="350137" y="1930399"/>
                  <a:pt x="554181" y="1930399"/>
                </a:cubicBezTo>
                <a:cubicBezTo>
                  <a:pt x="758225" y="1930399"/>
                  <a:pt x="923636" y="2091675"/>
                  <a:pt x="923636" y="2290618"/>
                </a:cubicBezTo>
                <a:lnTo>
                  <a:pt x="1108363" y="2290618"/>
                </a:lnTo>
                <a:lnTo>
                  <a:pt x="1108363" y="184731"/>
                </a:lnTo>
                <a:cubicBezTo>
                  <a:pt x="1108363" y="82707"/>
                  <a:pt x="1025656" y="0"/>
                  <a:pt x="923632" y="0"/>
                </a:cubicBezTo>
                <a:lnTo>
                  <a:pt x="184731" y="0"/>
                </a:lnTo>
                <a:cubicBezTo>
                  <a:pt x="82707" y="0"/>
                  <a:pt x="0" y="82707"/>
                  <a:pt x="0" y="18473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27000" sx="101000" sy="101000" algn="ctr" rotWithShape="0">
              <a:schemeClr val="tx1">
                <a:alpha val="2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78A26F5-7A73-66F7-4032-277B67FBD6B5}"/>
              </a:ext>
            </a:extLst>
          </p:cNvPr>
          <p:cNvSpPr txBox="1"/>
          <p:nvPr/>
        </p:nvSpPr>
        <p:spPr>
          <a:xfrm>
            <a:off x="4787805" y="1887744"/>
            <a:ext cx="34807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70C0"/>
                </a:solidFill>
                <a:latin typeface="Tw Cen MT" panose="020B0602020104020603" pitchFamily="34" charset="0"/>
              </a:rPr>
              <a:t>Certified Internet Webmaster(CIW)</a:t>
            </a:r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43F5B79F-E8ED-543E-0235-18D02CE335D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1025" y="2110545"/>
            <a:ext cx="1853424" cy="622009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2789D124-7652-9534-C8E2-DCB05C55C3D5}"/>
              </a:ext>
            </a:extLst>
          </p:cNvPr>
          <p:cNvSpPr txBox="1"/>
          <p:nvPr/>
        </p:nvSpPr>
        <p:spPr>
          <a:xfrm>
            <a:off x="4767383" y="368458"/>
            <a:ext cx="34807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70C0"/>
                </a:solidFill>
                <a:latin typeface="Tw Cen MT" panose="020B0602020104020603" pitchFamily="34" charset="0"/>
              </a:rPr>
              <a:t>Microsoft Certified Professional (MCP) </a:t>
            </a: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DBFC28C7-EBC9-9B85-0F31-0E5FD2907B6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5695" y="591212"/>
            <a:ext cx="2398819" cy="599705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E32577D2-D072-EFEA-F499-9D1B3DED48FA}"/>
              </a:ext>
            </a:extLst>
          </p:cNvPr>
          <p:cNvGrpSpPr/>
          <p:nvPr/>
        </p:nvGrpSpPr>
        <p:grpSpPr>
          <a:xfrm>
            <a:off x="-3994729" y="0"/>
            <a:ext cx="14741135" cy="6858000"/>
            <a:chOff x="0" y="0"/>
            <a:chExt cx="12182756" cy="6858000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A6AF55D-17D4-6BDB-9E8D-D5FD3E59E783}"/>
                </a:ext>
              </a:extLst>
            </p:cNvPr>
            <p:cNvSpPr/>
            <p:nvPr/>
          </p:nvSpPr>
          <p:spPr>
            <a:xfrm>
              <a:off x="0" y="0"/>
              <a:ext cx="12182756" cy="685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tx1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8E259ACF-A8FD-68E3-C936-B9B7C72EA2EA}"/>
                </a:ext>
              </a:extLst>
            </p:cNvPr>
            <p:cNvSpPr/>
            <p:nvPr/>
          </p:nvSpPr>
          <p:spPr>
            <a:xfrm flipH="1">
              <a:off x="11323774" y="2624282"/>
              <a:ext cx="858982" cy="1609436"/>
            </a:xfrm>
            <a:custGeom>
              <a:avLst/>
              <a:gdLst>
                <a:gd name="connsiteX0" fmla="*/ 60037 w 868219"/>
                <a:gd name="connsiteY0" fmla="*/ 0 h 1609436"/>
                <a:gd name="connsiteX1" fmla="*/ 868219 w 868219"/>
                <a:gd name="connsiteY1" fmla="*/ 804718 h 1609436"/>
                <a:gd name="connsiteX2" fmla="*/ 60037 w 868219"/>
                <a:gd name="connsiteY2" fmla="*/ 1609436 h 1609436"/>
                <a:gd name="connsiteX3" fmla="*/ 0 w 868219"/>
                <a:gd name="connsiteY3" fmla="*/ 1603410 h 1609436"/>
                <a:gd name="connsiteX4" fmla="*/ 0 w 868219"/>
                <a:gd name="connsiteY4" fmla="*/ 6026 h 1609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8219" h="1609436">
                  <a:moveTo>
                    <a:pt x="60037" y="0"/>
                  </a:moveTo>
                  <a:cubicBezTo>
                    <a:pt x="506384" y="0"/>
                    <a:pt x="868219" y="360285"/>
                    <a:pt x="868219" y="804718"/>
                  </a:cubicBezTo>
                  <a:cubicBezTo>
                    <a:pt x="868219" y="1249151"/>
                    <a:pt x="506384" y="1609436"/>
                    <a:pt x="60037" y="1609436"/>
                  </a:cubicBezTo>
                  <a:lnTo>
                    <a:pt x="0" y="1603410"/>
                  </a:lnTo>
                  <a:lnTo>
                    <a:pt x="0" y="6026"/>
                  </a:ln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wrap="square" rtlCol="0" anchor="ctr">
              <a:noAutofit/>
            </a:bodyPr>
            <a:lstStyle/>
            <a:p>
              <a:pPr algn="ctr"/>
              <a:r>
                <a:rPr lang="en-US" sz="2800" dirty="0">
                  <a:solidFill>
                    <a:schemeClr val="bg1">
                      <a:lumMod val="95000"/>
                    </a:schemeClr>
                  </a:solidFill>
                  <a:latin typeface="Tw Cen MT" panose="020B0602020104020603" pitchFamily="34" charset="0"/>
                </a:rPr>
                <a:t>Cert.</a:t>
              </a:r>
              <a:endParaRPr lang="en-US" sz="16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202D867F-2B71-0AEE-111F-AEEA0D63B2F8}"/>
              </a:ext>
            </a:extLst>
          </p:cNvPr>
          <p:cNvGrpSpPr/>
          <p:nvPr/>
        </p:nvGrpSpPr>
        <p:grpSpPr>
          <a:xfrm rot="5400000">
            <a:off x="7175108" y="429010"/>
            <a:ext cx="1282018" cy="2150864"/>
            <a:chOff x="1523999" y="2311401"/>
            <a:chExt cx="1108363" cy="1416294"/>
          </a:xfrm>
          <a:solidFill>
            <a:srgbClr val="002060"/>
          </a:solidFill>
        </p:grpSpPr>
        <p:sp>
          <p:nvSpPr>
            <p:cNvPr id="48" name="Rectangle: Top Corners Rounded 47">
              <a:extLst>
                <a:ext uri="{FF2B5EF4-FFF2-40B4-BE49-F238E27FC236}">
                  <a16:creationId xmlns:a16="http://schemas.microsoft.com/office/drawing/2014/main" id="{F1869A18-29F5-13A6-A739-C7B58D6FC4F7}"/>
                </a:ext>
              </a:extLst>
            </p:cNvPr>
            <p:cNvSpPr/>
            <p:nvPr/>
          </p:nvSpPr>
          <p:spPr>
            <a:xfrm>
              <a:off x="1523999" y="2311401"/>
              <a:ext cx="1108363" cy="1399308"/>
            </a:xfrm>
            <a:prstGeom prst="round2Same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85CC409F-9D4D-1ACA-B4B8-4EEC5FE74AE5}"/>
                </a:ext>
              </a:extLst>
            </p:cNvPr>
            <p:cNvSpPr txBox="1"/>
            <p:nvPr/>
          </p:nvSpPr>
          <p:spPr>
            <a:xfrm rot="16200000">
              <a:off x="1415161" y="2722041"/>
              <a:ext cx="1399309" cy="61200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b="1" dirty="0">
                  <a:solidFill>
                    <a:schemeClr val="bg1">
                      <a:lumMod val="95000"/>
                    </a:schemeClr>
                  </a:solidFill>
                  <a:latin typeface="Tw Cen MT" panose="020B0602020104020603" pitchFamily="34" charset="0"/>
                </a:rPr>
                <a:t>2009</a:t>
              </a:r>
            </a:p>
          </p:txBody>
        </p:sp>
      </p:grp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892A6D28-5154-7D17-AE54-CD7D1345098A}"/>
              </a:ext>
            </a:extLst>
          </p:cNvPr>
          <p:cNvSpPr/>
          <p:nvPr/>
        </p:nvSpPr>
        <p:spPr>
          <a:xfrm rot="5400000" flipV="1">
            <a:off x="3903436" y="-1451691"/>
            <a:ext cx="1589191" cy="6016445"/>
          </a:xfrm>
          <a:custGeom>
            <a:avLst/>
            <a:gdLst>
              <a:gd name="connsiteX0" fmla="*/ 0 w 1108363"/>
              <a:gd name="connsiteY0" fmla="*/ 2290618 h 2290618"/>
              <a:gd name="connsiteX1" fmla="*/ 184726 w 1108363"/>
              <a:gd name="connsiteY1" fmla="*/ 2290618 h 2290618"/>
              <a:gd name="connsiteX2" fmla="*/ 554181 w 1108363"/>
              <a:gd name="connsiteY2" fmla="*/ 1930399 h 2290618"/>
              <a:gd name="connsiteX3" fmla="*/ 923636 w 1108363"/>
              <a:gd name="connsiteY3" fmla="*/ 2290618 h 2290618"/>
              <a:gd name="connsiteX4" fmla="*/ 1108363 w 1108363"/>
              <a:gd name="connsiteY4" fmla="*/ 2290618 h 2290618"/>
              <a:gd name="connsiteX5" fmla="*/ 1108363 w 1108363"/>
              <a:gd name="connsiteY5" fmla="*/ 184731 h 2290618"/>
              <a:gd name="connsiteX6" fmla="*/ 923632 w 1108363"/>
              <a:gd name="connsiteY6" fmla="*/ 0 h 2290618"/>
              <a:gd name="connsiteX7" fmla="*/ 184731 w 1108363"/>
              <a:gd name="connsiteY7" fmla="*/ 0 h 2290618"/>
              <a:gd name="connsiteX8" fmla="*/ 0 w 1108363"/>
              <a:gd name="connsiteY8" fmla="*/ 184731 h 2290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08363" h="2290618">
                <a:moveTo>
                  <a:pt x="0" y="2290618"/>
                </a:moveTo>
                <a:lnTo>
                  <a:pt x="184726" y="2290618"/>
                </a:lnTo>
                <a:cubicBezTo>
                  <a:pt x="184726" y="2091675"/>
                  <a:pt x="350137" y="1930399"/>
                  <a:pt x="554181" y="1930399"/>
                </a:cubicBezTo>
                <a:cubicBezTo>
                  <a:pt x="758225" y="1930399"/>
                  <a:pt x="923636" y="2091675"/>
                  <a:pt x="923636" y="2290618"/>
                </a:cubicBezTo>
                <a:lnTo>
                  <a:pt x="1108363" y="2290618"/>
                </a:lnTo>
                <a:lnTo>
                  <a:pt x="1108363" y="184731"/>
                </a:lnTo>
                <a:cubicBezTo>
                  <a:pt x="1108363" y="82707"/>
                  <a:pt x="1025656" y="0"/>
                  <a:pt x="923632" y="0"/>
                </a:cubicBezTo>
                <a:lnTo>
                  <a:pt x="184731" y="0"/>
                </a:lnTo>
                <a:cubicBezTo>
                  <a:pt x="82707" y="0"/>
                  <a:pt x="0" y="82707"/>
                  <a:pt x="0" y="18473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27000" sx="101000" sy="101000" algn="ctr" rotWithShape="0">
              <a:schemeClr val="tx1">
                <a:alpha val="2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4" name="Picture 63">
            <a:extLst>
              <a:ext uri="{FF2B5EF4-FFF2-40B4-BE49-F238E27FC236}">
                <a16:creationId xmlns:a16="http://schemas.microsoft.com/office/drawing/2014/main" id="{0B9F1E51-0AD4-6177-DCBE-422812CF4F9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79749" y="795356"/>
            <a:ext cx="1495294" cy="1479718"/>
          </a:xfrm>
          <a:prstGeom prst="rect">
            <a:avLst/>
          </a:prstGeom>
        </p:spPr>
      </p:pic>
      <p:grpSp>
        <p:nvGrpSpPr>
          <p:cNvPr id="73" name="Group 72">
            <a:extLst>
              <a:ext uri="{FF2B5EF4-FFF2-40B4-BE49-F238E27FC236}">
                <a16:creationId xmlns:a16="http://schemas.microsoft.com/office/drawing/2014/main" id="{DF5EED94-C022-1752-C11D-051C5A875852}"/>
              </a:ext>
            </a:extLst>
          </p:cNvPr>
          <p:cNvGrpSpPr/>
          <p:nvPr/>
        </p:nvGrpSpPr>
        <p:grpSpPr>
          <a:xfrm>
            <a:off x="3259945" y="782177"/>
            <a:ext cx="3480740" cy="1551268"/>
            <a:chOff x="3259945" y="782177"/>
            <a:chExt cx="3480740" cy="1551268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24980D9D-10C2-61EC-73B9-B4E6A9A54AA0}"/>
                </a:ext>
              </a:extLst>
            </p:cNvPr>
            <p:cNvSpPr txBox="1"/>
            <p:nvPr/>
          </p:nvSpPr>
          <p:spPr>
            <a:xfrm>
              <a:off x="3259945" y="782177"/>
              <a:ext cx="348074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002060"/>
                  </a:solidFill>
                  <a:latin typeface="Tw Cen MT" panose="020B0602020104020603" pitchFamily="34" charset="0"/>
                </a:rPr>
                <a:t>Lead Auditor </a:t>
              </a:r>
              <a:r>
                <a:rPr lang="en-US" sz="2000" b="1" dirty="0">
                  <a:solidFill>
                    <a:srgbClr val="002060"/>
                  </a:solidFill>
                  <a:latin typeface="Tw Cen MT" panose="020B0602020104020603" pitchFamily="34" charset="0"/>
                </a:rPr>
                <a:t>Quality Management Systems </a:t>
              </a:r>
              <a:endParaRPr lang="en-US" sz="3600" b="1" dirty="0">
                <a:solidFill>
                  <a:srgbClr val="00206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5F10887D-AA9A-AA25-383A-0991C1B66A7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345055" y="1719584"/>
              <a:ext cx="842913" cy="613861"/>
            </a:xfrm>
            <a:prstGeom prst="rect">
              <a:avLst/>
            </a:prstGeom>
          </p:spPr>
        </p:pic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37510751-ABBB-09F0-8A91-9EBE8F1D651A}"/>
              </a:ext>
            </a:extLst>
          </p:cNvPr>
          <p:cNvGrpSpPr/>
          <p:nvPr/>
        </p:nvGrpSpPr>
        <p:grpSpPr>
          <a:xfrm rot="5400000">
            <a:off x="7169672" y="4003483"/>
            <a:ext cx="1282018" cy="2150864"/>
            <a:chOff x="1523999" y="2311401"/>
            <a:chExt cx="1108363" cy="1416294"/>
          </a:xfrm>
          <a:solidFill>
            <a:srgbClr val="002060"/>
          </a:solidFill>
        </p:grpSpPr>
        <p:sp>
          <p:nvSpPr>
            <p:cNvPr id="75" name="Rectangle: Top Corners Rounded 74">
              <a:extLst>
                <a:ext uri="{FF2B5EF4-FFF2-40B4-BE49-F238E27FC236}">
                  <a16:creationId xmlns:a16="http://schemas.microsoft.com/office/drawing/2014/main" id="{2351A616-39FE-0C74-D7F2-4109E5B2C626}"/>
                </a:ext>
              </a:extLst>
            </p:cNvPr>
            <p:cNvSpPr/>
            <p:nvPr/>
          </p:nvSpPr>
          <p:spPr>
            <a:xfrm>
              <a:off x="1523999" y="2311401"/>
              <a:ext cx="1108363" cy="1399308"/>
            </a:xfrm>
            <a:prstGeom prst="round2Same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6361A87C-9ECC-C9F3-8DE5-F709DBF8FFC1}"/>
                </a:ext>
              </a:extLst>
            </p:cNvPr>
            <p:cNvSpPr txBox="1"/>
            <p:nvPr/>
          </p:nvSpPr>
          <p:spPr>
            <a:xfrm rot="16200000">
              <a:off x="1415161" y="2722041"/>
              <a:ext cx="1399309" cy="61200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b="1" dirty="0">
                  <a:solidFill>
                    <a:schemeClr val="bg1">
                      <a:lumMod val="95000"/>
                    </a:schemeClr>
                  </a:solidFill>
                  <a:latin typeface="Tw Cen MT" panose="020B0602020104020603" pitchFamily="34" charset="0"/>
                </a:rPr>
                <a:t>2016</a:t>
              </a:r>
            </a:p>
          </p:txBody>
        </p:sp>
      </p:grp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34D4425F-BD40-69B4-5067-613F564EE214}"/>
              </a:ext>
            </a:extLst>
          </p:cNvPr>
          <p:cNvSpPr/>
          <p:nvPr/>
        </p:nvSpPr>
        <p:spPr>
          <a:xfrm rot="5400000" flipV="1">
            <a:off x="3898000" y="2122782"/>
            <a:ext cx="1589191" cy="6016445"/>
          </a:xfrm>
          <a:custGeom>
            <a:avLst/>
            <a:gdLst>
              <a:gd name="connsiteX0" fmla="*/ 0 w 1108363"/>
              <a:gd name="connsiteY0" fmla="*/ 2290618 h 2290618"/>
              <a:gd name="connsiteX1" fmla="*/ 184726 w 1108363"/>
              <a:gd name="connsiteY1" fmla="*/ 2290618 h 2290618"/>
              <a:gd name="connsiteX2" fmla="*/ 554181 w 1108363"/>
              <a:gd name="connsiteY2" fmla="*/ 1930399 h 2290618"/>
              <a:gd name="connsiteX3" fmla="*/ 923636 w 1108363"/>
              <a:gd name="connsiteY3" fmla="*/ 2290618 h 2290618"/>
              <a:gd name="connsiteX4" fmla="*/ 1108363 w 1108363"/>
              <a:gd name="connsiteY4" fmla="*/ 2290618 h 2290618"/>
              <a:gd name="connsiteX5" fmla="*/ 1108363 w 1108363"/>
              <a:gd name="connsiteY5" fmla="*/ 184731 h 2290618"/>
              <a:gd name="connsiteX6" fmla="*/ 923632 w 1108363"/>
              <a:gd name="connsiteY6" fmla="*/ 0 h 2290618"/>
              <a:gd name="connsiteX7" fmla="*/ 184731 w 1108363"/>
              <a:gd name="connsiteY7" fmla="*/ 0 h 2290618"/>
              <a:gd name="connsiteX8" fmla="*/ 0 w 1108363"/>
              <a:gd name="connsiteY8" fmla="*/ 184731 h 2290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08363" h="2290618">
                <a:moveTo>
                  <a:pt x="0" y="2290618"/>
                </a:moveTo>
                <a:lnTo>
                  <a:pt x="184726" y="2290618"/>
                </a:lnTo>
                <a:cubicBezTo>
                  <a:pt x="184726" y="2091675"/>
                  <a:pt x="350137" y="1930399"/>
                  <a:pt x="554181" y="1930399"/>
                </a:cubicBezTo>
                <a:cubicBezTo>
                  <a:pt x="758225" y="1930399"/>
                  <a:pt x="923636" y="2091675"/>
                  <a:pt x="923636" y="2290618"/>
                </a:cubicBezTo>
                <a:lnTo>
                  <a:pt x="1108363" y="2290618"/>
                </a:lnTo>
                <a:lnTo>
                  <a:pt x="1108363" y="184731"/>
                </a:lnTo>
                <a:cubicBezTo>
                  <a:pt x="1108363" y="82707"/>
                  <a:pt x="1025656" y="0"/>
                  <a:pt x="923632" y="0"/>
                </a:cubicBezTo>
                <a:lnTo>
                  <a:pt x="184731" y="0"/>
                </a:lnTo>
                <a:cubicBezTo>
                  <a:pt x="82707" y="0"/>
                  <a:pt x="0" y="82707"/>
                  <a:pt x="0" y="18473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27000" sx="101000" sy="101000" algn="ctr" rotWithShape="0">
              <a:schemeClr val="tx1">
                <a:alpha val="2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98E06B44-EE21-6D5C-0A23-05DFC0B8ED2F}"/>
              </a:ext>
            </a:extLst>
          </p:cNvPr>
          <p:cNvGrpSpPr/>
          <p:nvPr/>
        </p:nvGrpSpPr>
        <p:grpSpPr>
          <a:xfrm>
            <a:off x="3254509" y="4356650"/>
            <a:ext cx="3480740" cy="1551268"/>
            <a:chOff x="3259945" y="782177"/>
            <a:chExt cx="3480740" cy="1551268"/>
          </a:xfrm>
        </p:grpSpPr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1F5C3AD1-FC82-9541-B05F-E4077C7D2174}"/>
                </a:ext>
              </a:extLst>
            </p:cNvPr>
            <p:cNvSpPr txBox="1"/>
            <p:nvPr/>
          </p:nvSpPr>
          <p:spPr>
            <a:xfrm>
              <a:off x="3259945" y="782177"/>
              <a:ext cx="348074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002060"/>
                  </a:solidFill>
                  <a:latin typeface="Tw Cen MT" panose="020B0602020104020603" pitchFamily="34" charset="0"/>
                </a:rPr>
                <a:t>Lead Auditor </a:t>
              </a:r>
              <a:r>
                <a:rPr lang="en-US" sz="2000" b="1" dirty="0">
                  <a:solidFill>
                    <a:srgbClr val="002060"/>
                  </a:solidFill>
                  <a:latin typeface="Tw Cen MT" panose="020B0602020104020603" pitchFamily="34" charset="0"/>
                </a:rPr>
                <a:t>Quality Management Systems </a:t>
              </a:r>
              <a:endParaRPr lang="en-US" sz="3600" b="1" dirty="0">
                <a:solidFill>
                  <a:srgbClr val="00206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81" name="Picture 80">
              <a:extLst>
                <a:ext uri="{FF2B5EF4-FFF2-40B4-BE49-F238E27FC236}">
                  <a16:creationId xmlns:a16="http://schemas.microsoft.com/office/drawing/2014/main" id="{D701049C-F28B-314E-45E1-B2E0AE5DF3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345055" y="1719584"/>
              <a:ext cx="842913" cy="613861"/>
            </a:xfrm>
            <a:prstGeom prst="rect">
              <a:avLst/>
            </a:prstGeom>
          </p:spPr>
        </p:pic>
      </p:grpSp>
      <p:pic>
        <p:nvPicPr>
          <p:cNvPr id="82" name="Picture 81">
            <a:extLst>
              <a:ext uri="{FF2B5EF4-FFF2-40B4-BE49-F238E27FC236}">
                <a16:creationId xmlns:a16="http://schemas.microsoft.com/office/drawing/2014/main" id="{37E270AA-75A4-7B93-C4B8-D21E4DD180C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959118" y="4544093"/>
            <a:ext cx="1045181" cy="1216000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85138CA6-40E4-6230-2813-7977FD0F0CEF}"/>
              </a:ext>
            </a:extLst>
          </p:cNvPr>
          <p:cNvGrpSpPr/>
          <p:nvPr/>
        </p:nvGrpSpPr>
        <p:grpSpPr>
          <a:xfrm>
            <a:off x="-4518612" y="0"/>
            <a:ext cx="14741135" cy="6858000"/>
            <a:chOff x="0" y="0"/>
            <a:chExt cx="12182756" cy="685800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41BDBED-BE2F-D51B-D2B3-1E2CFD8018F0}"/>
                </a:ext>
              </a:extLst>
            </p:cNvPr>
            <p:cNvSpPr/>
            <p:nvPr/>
          </p:nvSpPr>
          <p:spPr>
            <a:xfrm>
              <a:off x="0" y="0"/>
              <a:ext cx="12182756" cy="685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tx1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07BDAFC3-30AD-8138-C365-7BBE9576BBC7}"/>
                </a:ext>
              </a:extLst>
            </p:cNvPr>
            <p:cNvSpPr/>
            <p:nvPr/>
          </p:nvSpPr>
          <p:spPr>
            <a:xfrm flipH="1">
              <a:off x="11323774" y="2624282"/>
              <a:ext cx="858982" cy="1609436"/>
            </a:xfrm>
            <a:custGeom>
              <a:avLst/>
              <a:gdLst>
                <a:gd name="connsiteX0" fmla="*/ 60037 w 868219"/>
                <a:gd name="connsiteY0" fmla="*/ 0 h 1609436"/>
                <a:gd name="connsiteX1" fmla="*/ 868219 w 868219"/>
                <a:gd name="connsiteY1" fmla="*/ 804718 h 1609436"/>
                <a:gd name="connsiteX2" fmla="*/ 60037 w 868219"/>
                <a:gd name="connsiteY2" fmla="*/ 1609436 h 1609436"/>
                <a:gd name="connsiteX3" fmla="*/ 0 w 868219"/>
                <a:gd name="connsiteY3" fmla="*/ 1603410 h 1609436"/>
                <a:gd name="connsiteX4" fmla="*/ 0 w 868219"/>
                <a:gd name="connsiteY4" fmla="*/ 6026 h 1609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8219" h="1609436">
                  <a:moveTo>
                    <a:pt x="60037" y="0"/>
                  </a:moveTo>
                  <a:cubicBezTo>
                    <a:pt x="506384" y="0"/>
                    <a:pt x="868219" y="360285"/>
                    <a:pt x="868219" y="804718"/>
                  </a:cubicBezTo>
                  <a:cubicBezTo>
                    <a:pt x="868219" y="1249151"/>
                    <a:pt x="506384" y="1609436"/>
                    <a:pt x="60037" y="1609436"/>
                  </a:cubicBezTo>
                  <a:lnTo>
                    <a:pt x="0" y="1603410"/>
                  </a:lnTo>
                  <a:lnTo>
                    <a:pt x="0" y="6026"/>
                  </a:ln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wrap="square" rtlCol="0" anchor="ctr">
              <a:noAutofit/>
            </a:bodyPr>
            <a:lstStyle/>
            <a:p>
              <a:pPr algn="ctr"/>
              <a:r>
                <a:rPr lang="en-US" sz="3200" dirty="0">
                  <a:solidFill>
                    <a:schemeClr val="bg1">
                      <a:lumMod val="95000"/>
                    </a:schemeClr>
                  </a:solidFill>
                  <a:latin typeface="Tw Cen MT" panose="020B0602020104020603" pitchFamily="34" charset="0"/>
                </a:rPr>
                <a:t>Cert.</a:t>
              </a:r>
              <a:endParaRPr 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58AEA288-EF0B-EFB7-7F5C-40B006FC35BA}"/>
              </a:ext>
            </a:extLst>
          </p:cNvPr>
          <p:cNvGrpSpPr/>
          <p:nvPr/>
        </p:nvGrpSpPr>
        <p:grpSpPr>
          <a:xfrm rot="5400000">
            <a:off x="6594516" y="5026299"/>
            <a:ext cx="935983" cy="1913800"/>
            <a:chOff x="1523999" y="2311401"/>
            <a:chExt cx="1108363" cy="1399308"/>
          </a:xfrm>
          <a:solidFill>
            <a:srgbClr val="00B050"/>
          </a:solidFill>
        </p:grpSpPr>
        <p:sp>
          <p:nvSpPr>
            <p:cNvPr id="103" name="Rectangle: Top Corners Rounded 102">
              <a:extLst>
                <a:ext uri="{FF2B5EF4-FFF2-40B4-BE49-F238E27FC236}">
                  <a16:creationId xmlns:a16="http://schemas.microsoft.com/office/drawing/2014/main" id="{8B1FA7CC-9E62-7D77-09A0-732B65D3DBB1}"/>
                </a:ext>
              </a:extLst>
            </p:cNvPr>
            <p:cNvSpPr/>
            <p:nvPr/>
          </p:nvSpPr>
          <p:spPr>
            <a:xfrm>
              <a:off x="1523999" y="2311401"/>
              <a:ext cx="1108363" cy="1399308"/>
            </a:xfrm>
            <a:prstGeom prst="round2Same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FC6BA01B-C16E-90F1-FFC7-E3E955187EA9}"/>
                </a:ext>
              </a:extLst>
            </p:cNvPr>
            <p:cNvSpPr txBox="1"/>
            <p:nvPr/>
          </p:nvSpPr>
          <p:spPr>
            <a:xfrm rot="16200000">
              <a:off x="1526334" y="2544509"/>
              <a:ext cx="1142224" cy="83825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b="1" dirty="0">
                  <a:solidFill>
                    <a:schemeClr val="bg1">
                      <a:lumMod val="95000"/>
                    </a:schemeClr>
                  </a:solidFill>
                  <a:latin typeface="Tw Cen MT" panose="020B0602020104020603" pitchFamily="34" charset="0"/>
                </a:rPr>
                <a:t>2023</a:t>
              </a:r>
            </a:p>
          </p:txBody>
        </p:sp>
      </p:grpSp>
      <p:sp>
        <p:nvSpPr>
          <p:cNvPr id="105" name="Freeform: Shape 104">
            <a:extLst>
              <a:ext uri="{FF2B5EF4-FFF2-40B4-BE49-F238E27FC236}">
                <a16:creationId xmlns:a16="http://schemas.microsoft.com/office/drawing/2014/main" id="{43203C39-7BE2-3826-6DB5-2933E56A3FF3}"/>
              </a:ext>
            </a:extLst>
          </p:cNvPr>
          <p:cNvSpPr/>
          <p:nvPr/>
        </p:nvSpPr>
        <p:spPr>
          <a:xfrm rot="5400000" flipV="1">
            <a:off x="3468474" y="2994180"/>
            <a:ext cx="1181663" cy="6016445"/>
          </a:xfrm>
          <a:custGeom>
            <a:avLst/>
            <a:gdLst>
              <a:gd name="connsiteX0" fmla="*/ 0 w 1108363"/>
              <a:gd name="connsiteY0" fmla="*/ 2290618 h 2290618"/>
              <a:gd name="connsiteX1" fmla="*/ 184726 w 1108363"/>
              <a:gd name="connsiteY1" fmla="*/ 2290618 h 2290618"/>
              <a:gd name="connsiteX2" fmla="*/ 554181 w 1108363"/>
              <a:gd name="connsiteY2" fmla="*/ 1930399 h 2290618"/>
              <a:gd name="connsiteX3" fmla="*/ 923636 w 1108363"/>
              <a:gd name="connsiteY3" fmla="*/ 2290618 h 2290618"/>
              <a:gd name="connsiteX4" fmla="*/ 1108363 w 1108363"/>
              <a:gd name="connsiteY4" fmla="*/ 2290618 h 2290618"/>
              <a:gd name="connsiteX5" fmla="*/ 1108363 w 1108363"/>
              <a:gd name="connsiteY5" fmla="*/ 184731 h 2290618"/>
              <a:gd name="connsiteX6" fmla="*/ 923632 w 1108363"/>
              <a:gd name="connsiteY6" fmla="*/ 0 h 2290618"/>
              <a:gd name="connsiteX7" fmla="*/ 184731 w 1108363"/>
              <a:gd name="connsiteY7" fmla="*/ 0 h 2290618"/>
              <a:gd name="connsiteX8" fmla="*/ 0 w 1108363"/>
              <a:gd name="connsiteY8" fmla="*/ 184731 h 2290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08363" h="2290618">
                <a:moveTo>
                  <a:pt x="0" y="2290618"/>
                </a:moveTo>
                <a:lnTo>
                  <a:pt x="184726" y="2290618"/>
                </a:lnTo>
                <a:cubicBezTo>
                  <a:pt x="184726" y="2091675"/>
                  <a:pt x="350137" y="1930399"/>
                  <a:pt x="554181" y="1930399"/>
                </a:cubicBezTo>
                <a:cubicBezTo>
                  <a:pt x="758225" y="1930399"/>
                  <a:pt x="923636" y="2091675"/>
                  <a:pt x="923636" y="2290618"/>
                </a:cubicBezTo>
                <a:lnTo>
                  <a:pt x="1108363" y="2290618"/>
                </a:lnTo>
                <a:lnTo>
                  <a:pt x="1108363" y="184731"/>
                </a:lnTo>
                <a:cubicBezTo>
                  <a:pt x="1108363" y="82707"/>
                  <a:pt x="1025656" y="0"/>
                  <a:pt x="923632" y="0"/>
                </a:cubicBezTo>
                <a:lnTo>
                  <a:pt x="184731" y="0"/>
                </a:lnTo>
                <a:cubicBezTo>
                  <a:pt x="82707" y="0"/>
                  <a:pt x="0" y="82707"/>
                  <a:pt x="0" y="18473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27000" sx="101000" sy="101000" algn="ctr" rotWithShape="0">
              <a:schemeClr val="tx1">
                <a:alpha val="2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7F53CEB-74C7-6EA4-96B9-BB9D63A5466D}"/>
              </a:ext>
            </a:extLst>
          </p:cNvPr>
          <p:cNvSpPr txBox="1"/>
          <p:nvPr/>
        </p:nvSpPr>
        <p:spPr>
          <a:xfrm>
            <a:off x="2510612" y="5532507"/>
            <a:ext cx="387502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2060"/>
                </a:solidFill>
                <a:latin typeface="Tw Cen MT" panose="020B0602020104020603" pitchFamily="34" charset="0"/>
              </a:rPr>
              <a:t>IBM Certified Data Analysist Professional </a:t>
            </a:r>
          </a:p>
        </p:txBody>
      </p:sp>
      <p:pic>
        <p:nvPicPr>
          <p:cNvPr id="108" name="Picture 107">
            <a:extLst>
              <a:ext uri="{FF2B5EF4-FFF2-40B4-BE49-F238E27FC236}">
                <a16:creationId xmlns:a16="http://schemas.microsoft.com/office/drawing/2014/main" id="{4BA20CF0-71C3-64EA-F165-44771A8EF09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61524" y="5477428"/>
            <a:ext cx="1465910" cy="966168"/>
          </a:xfrm>
          <a:prstGeom prst="rect">
            <a:avLst/>
          </a:prstGeom>
        </p:spPr>
      </p:pic>
      <p:grpSp>
        <p:nvGrpSpPr>
          <p:cNvPr id="58" name="Group 57">
            <a:extLst>
              <a:ext uri="{FF2B5EF4-FFF2-40B4-BE49-F238E27FC236}">
                <a16:creationId xmlns:a16="http://schemas.microsoft.com/office/drawing/2014/main" id="{8D698687-5795-E9FA-2237-717DB284D821}"/>
              </a:ext>
            </a:extLst>
          </p:cNvPr>
          <p:cNvGrpSpPr/>
          <p:nvPr/>
        </p:nvGrpSpPr>
        <p:grpSpPr>
          <a:xfrm rot="5400000">
            <a:off x="6608402" y="-184168"/>
            <a:ext cx="935983" cy="1913800"/>
            <a:chOff x="1523999" y="2311401"/>
            <a:chExt cx="1108363" cy="1399308"/>
          </a:xfrm>
          <a:solidFill>
            <a:srgbClr val="00B050"/>
          </a:solidFill>
        </p:grpSpPr>
        <p:sp>
          <p:nvSpPr>
            <p:cNvPr id="78" name="Rectangle: Top Corners Rounded 77">
              <a:extLst>
                <a:ext uri="{FF2B5EF4-FFF2-40B4-BE49-F238E27FC236}">
                  <a16:creationId xmlns:a16="http://schemas.microsoft.com/office/drawing/2014/main" id="{CD6A9780-E804-5276-7A16-1F34A21C0E6E}"/>
                </a:ext>
              </a:extLst>
            </p:cNvPr>
            <p:cNvSpPr/>
            <p:nvPr/>
          </p:nvSpPr>
          <p:spPr>
            <a:xfrm>
              <a:off x="1523999" y="2311401"/>
              <a:ext cx="1108363" cy="1399308"/>
            </a:xfrm>
            <a:prstGeom prst="round2Same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619613BB-392C-A3BA-01E5-49DE0ED60F85}"/>
                </a:ext>
              </a:extLst>
            </p:cNvPr>
            <p:cNvSpPr txBox="1"/>
            <p:nvPr/>
          </p:nvSpPr>
          <p:spPr>
            <a:xfrm rot="16200000">
              <a:off x="1505353" y="2565490"/>
              <a:ext cx="1142224" cy="79629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b="1" dirty="0">
                  <a:solidFill>
                    <a:schemeClr val="bg1">
                      <a:lumMod val="95000"/>
                    </a:schemeClr>
                  </a:solidFill>
                  <a:latin typeface="Tw Cen MT" panose="020B0602020104020603" pitchFamily="34" charset="0"/>
                </a:rPr>
                <a:t>2021</a:t>
              </a:r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731F3BE7-713D-37E0-B291-F4F281380BBE}"/>
              </a:ext>
            </a:extLst>
          </p:cNvPr>
          <p:cNvGrpSpPr/>
          <p:nvPr/>
        </p:nvGrpSpPr>
        <p:grpSpPr>
          <a:xfrm rot="5400000">
            <a:off x="6627032" y="3512004"/>
            <a:ext cx="935983" cy="1913800"/>
            <a:chOff x="1523999" y="2311401"/>
            <a:chExt cx="1108363" cy="1399308"/>
          </a:xfrm>
          <a:solidFill>
            <a:srgbClr val="00B050"/>
          </a:solidFill>
        </p:grpSpPr>
        <p:sp>
          <p:nvSpPr>
            <p:cNvPr id="97" name="Rectangle: Top Corners Rounded 96">
              <a:extLst>
                <a:ext uri="{FF2B5EF4-FFF2-40B4-BE49-F238E27FC236}">
                  <a16:creationId xmlns:a16="http://schemas.microsoft.com/office/drawing/2014/main" id="{9DC3EA66-0BE3-F74D-BD85-7A522DF3A908}"/>
                </a:ext>
              </a:extLst>
            </p:cNvPr>
            <p:cNvSpPr/>
            <p:nvPr/>
          </p:nvSpPr>
          <p:spPr>
            <a:xfrm>
              <a:off x="1523999" y="2311401"/>
              <a:ext cx="1108363" cy="1399308"/>
            </a:xfrm>
            <a:prstGeom prst="round2Same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A06CFD21-8539-6D03-3613-410208445BE9}"/>
                </a:ext>
              </a:extLst>
            </p:cNvPr>
            <p:cNvSpPr txBox="1"/>
            <p:nvPr/>
          </p:nvSpPr>
          <p:spPr>
            <a:xfrm rot="16200000">
              <a:off x="1526334" y="2544509"/>
              <a:ext cx="1142224" cy="83825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b="1" dirty="0">
                  <a:solidFill>
                    <a:schemeClr val="bg1">
                      <a:lumMod val="95000"/>
                    </a:schemeClr>
                  </a:solidFill>
                  <a:latin typeface="Tw Cen MT" panose="020B0602020104020603" pitchFamily="34" charset="0"/>
                </a:rPr>
                <a:t>2022</a:t>
              </a:r>
            </a:p>
          </p:txBody>
        </p:sp>
      </p:grpSp>
      <p:sp>
        <p:nvSpPr>
          <p:cNvPr id="99" name="Freeform: Shape 98">
            <a:extLst>
              <a:ext uri="{FF2B5EF4-FFF2-40B4-BE49-F238E27FC236}">
                <a16:creationId xmlns:a16="http://schemas.microsoft.com/office/drawing/2014/main" id="{DF86C31F-06D1-6F7C-6A7A-F414BF347DC7}"/>
              </a:ext>
            </a:extLst>
          </p:cNvPr>
          <p:cNvSpPr/>
          <p:nvPr/>
        </p:nvSpPr>
        <p:spPr>
          <a:xfrm rot="5400000" flipV="1">
            <a:off x="3500990" y="1479885"/>
            <a:ext cx="1181663" cy="6016445"/>
          </a:xfrm>
          <a:custGeom>
            <a:avLst/>
            <a:gdLst>
              <a:gd name="connsiteX0" fmla="*/ 0 w 1108363"/>
              <a:gd name="connsiteY0" fmla="*/ 2290618 h 2290618"/>
              <a:gd name="connsiteX1" fmla="*/ 184726 w 1108363"/>
              <a:gd name="connsiteY1" fmla="*/ 2290618 h 2290618"/>
              <a:gd name="connsiteX2" fmla="*/ 554181 w 1108363"/>
              <a:gd name="connsiteY2" fmla="*/ 1930399 h 2290618"/>
              <a:gd name="connsiteX3" fmla="*/ 923636 w 1108363"/>
              <a:gd name="connsiteY3" fmla="*/ 2290618 h 2290618"/>
              <a:gd name="connsiteX4" fmla="*/ 1108363 w 1108363"/>
              <a:gd name="connsiteY4" fmla="*/ 2290618 h 2290618"/>
              <a:gd name="connsiteX5" fmla="*/ 1108363 w 1108363"/>
              <a:gd name="connsiteY5" fmla="*/ 184731 h 2290618"/>
              <a:gd name="connsiteX6" fmla="*/ 923632 w 1108363"/>
              <a:gd name="connsiteY6" fmla="*/ 0 h 2290618"/>
              <a:gd name="connsiteX7" fmla="*/ 184731 w 1108363"/>
              <a:gd name="connsiteY7" fmla="*/ 0 h 2290618"/>
              <a:gd name="connsiteX8" fmla="*/ 0 w 1108363"/>
              <a:gd name="connsiteY8" fmla="*/ 184731 h 2290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08363" h="2290618">
                <a:moveTo>
                  <a:pt x="0" y="2290618"/>
                </a:moveTo>
                <a:lnTo>
                  <a:pt x="184726" y="2290618"/>
                </a:lnTo>
                <a:cubicBezTo>
                  <a:pt x="184726" y="2091675"/>
                  <a:pt x="350137" y="1930399"/>
                  <a:pt x="554181" y="1930399"/>
                </a:cubicBezTo>
                <a:cubicBezTo>
                  <a:pt x="758225" y="1930399"/>
                  <a:pt x="923636" y="2091675"/>
                  <a:pt x="923636" y="2290618"/>
                </a:cubicBezTo>
                <a:lnTo>
                  <a:pt x="1108363" y="2290618"/>
                </a:lnTo>
                <a:lnTo>
                  <a:pt x="1108363" y="184731"/>
                </a:lnTo>
                <a:cubicBezTo>
                  <a:pt x="1108363" y="82707"/>
                  <a:pt x="1025656" y="0"/>
                  <a:pt x="923632" y="0"/>
                </a:cubicBezTo>
                <a:lnTo>
                  <a:pt x="184731" y="0"/>
                </a:lnTo>
                <a:cubicBezTo>
                  <a:pt x="82707" y="0"/>
                  <a:pt x="0" y="82707"/>
                  <a:pt x="0" y="18473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27000" sx="101000" sy="101000" algn="ctr" rotWithShape="0">
              <a:schemeClr val="tx1">
                <a:alpha val="2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01" name="Picture 100">
            <a:extLst>
              <a:ext uri="{FF2B5EF4-FFF2-40B4-BE49-F238E27FC236}">
                <a16:creationId xmlns:a16="http://schemas.microsoft.com/office/drawing/2014/main" id="{3DA4D5C9-48F0-BAFF-B5FB-1F77549E469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87396" y="4203610"/>
            <a:ext cx="1513477" cy="443249"/>
          </a:xfrm>
          <a:prstGeom prst="rect">
            <a:avLst/>
          </a:prstGeom>
        </p:spPr>
      </p:pic>
      <p:grpSp>
        <p:nvGrpSpPr>
          <p:cNvPr id="90" name="Group 89">
            <a:extLst>
              <a:ext uri="{FF2B5EF4-FFF2-40B4-BE49-F238E27FC236}">
                <a16:creationId xmlns:a16="http://schemas.microsoft.com/office/drawing/2014/main" id="{58C38501-3D47-6374-8729-4A0766AE818C}"/>
              </a:ext>
            </a:extLst>
          </p:cNvPr>
          <p:cNvGrpSpPr/>
          <p:nvPr/>
        </p:nvGrpSpPr>
        <p:grpSpPr>
          <a:xfrm rot="5400000">
            <a:off x="6594516" y="1448913"/>
            <a:ext cx="935983" cy="1913800"/>
            <a:chOff x="1523999" y="2311401"/>
            <a:chExt cx="1108363" cy="1399308"/>
          </a:xfrm>
          <a:solidFill>
            <a:srgbClr val="00B050"/>
          </a:solidFill>
        </p:grpSpPr>
        <p:sp>
          <p:nvSpPr>
            <p:cNvPr id="91" name="Rectangle: Top Corners Rounded 90">
              <a:extLst>
                <a:ext uri="{FF2B5EF4-FFF2-40B4-BE49-F238E27FC236}">
                  <a16:creationId xmlns:a16="http://schemas.microsoft.com/office/drawing/2014/main" id="{787FC59E-0BE2-4FE3-EA38-985DF774C77D}"/>
                </a:ext>
              </a:extLst>
            </p:cNvPr>
            <p:cNvSpPr/>
            <p:nvPr/>
          </p:nvSpPr>
          <p:spPr>
            <a:xfrm>
              <a:off x="1523999" y="2311401"/>
              <a:ext cx="1108363" cy="1399308"/>
            </a:xfrm>
            <a:prstGeom prst="round2Same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FE9F4BF5-E120-BF4F-24BB-F2B9DC6A6DA2}"/>
                </a:ext>
              </a:extLst>
            </p:cNvPr>
            <p:cNvSpPr txBox="1"/>
            <p:nvPr/>
          </p:nvSpPr>
          <p:spPr>
            <a:xfrm rot="16200000">
              <a:off x="1526334" y="2544509"/>
              <a:ext cx="1142224" cy="83825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b="1" dirty="0">
                  <a:solidFill>
                    <a:schemeClr val="bg1">
                      <a:lumMod val="95000"/>
                    </a:schemeClr>
                  </a:solidFill>
                  <a:latin typeface="Tw Cen MT" panose="020B0602020104020603" pitchFamily="34" charset="0"/>
                </a:rPr>
                <a:t>2022</a:t>
              </a:r>
            </a:p>
          </p:txBody>
        </p:sp>
      </p:grpSp>
      <p:sp>
        <p:nvSpPr>
          <p:cNvPr id="100" name="TextBox 99">
            <a:extLst>
              <a:ext uri="{FF2B5EF4-FFF2-40B4-BE49-F238E27FC236}">
                <a16:creationId xmlns:a16="http://schemas.microsoft.com/office/drawing/2014/main" id="{23C2657E-1CE5-8265-8CDB-DEA5F5537D4E}"/>
              </a:ext>
            </a:extLst>
          </p:cNvPr>
          <p:cNvSpPr txBox="1"/>
          <p:nvPr/>
        </p:nvSpPr>
        <p:spPr>
          <a:xfrm>
            <a:off x="2560856" y="3963133"/>
            <a:ext cx="381881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70C0"/>
                </a:solidFill>
                <a:latin typeface="Tw Cen MT" panose="020B0602020104020603" pitchFamily="34" charset="0"/>
              </a:rPr>
              <a:t>Nanodegree Advanced Marketing Analytics </a:t>
            </a:r>
          </a:p>
        </p:txBody>
      </p:sp>
      <p:sp>
        <p:nvSpPr>
          <p:cNvPr id="93" name="Freeform: Shape 92">
            <a:extLst>
              <a:ext uri="{FF2B5EF4-FFF2-40B4-BE49-F238E27FC236}">
                <a16:creationId xmlns:a16="http://schemas.microsoft.com/office/drawing/2014/main" id="{4988E4A3-14CE-3A57-DC40-AA1746B9B8A4}"/>
              </a:ext>
            </a:extLst>
          </p:cNvPr>
          <p:cNvSpPr/>
          <p:nvPr/>
        </p:nvSpPr>
        <p:spPr>
          <a:xfrm rot="5400000" flipV="1">
            <a:off x="3468474" y="-583206"/>
            <a:ext cx="1181663" cy="6016445"/>
          </a:xfrm>
          <a:custGeom>
            <a:avLst/>
            <a:gdLst>
              <a:gd name="connsiteX0" fmla="*/ 0 w 1108363"/>
              <a:gd name="connsiteY0" fmla="*/ 2290618 h 2290618"/>
              <a:gd name="connsiteX1" fmla="*/ 184726 w 1108363"/>
              <a:gd name="connsiteY1" fmla="*/ 2290618 h 2290618"/>
              <a:gd name="connsiteX2" fmla="*/ 554181 w 1108363"/>
              <a:gd name="connsiteY2" fmla="*/ 1930399 h 2290618"/>
              <a:gd name="connsiteX3" fmla="*/ 923636 w 1108363"/>
              <a:gd name="connsiteY3" fmla="*/ 2290618 h 2290618"/>
              <a:gd name="connsiteX4" fmla="*/ 1108363 w 1108363"/>
              <a:gd name="connsiteY4" fmla="*/ 2290618 h 2290618"/>
              <a:gd name="connsiteX5" fmla="*/ 1108363 w 1108363"/>
              <a:gd name="connsiteY5" fmla="*/ 184731 h 2290618"/>
              <a:gd name="connsiteX6" fmla="*/ 923632 w 1108363"/>
              <a:gd name="connsiteY6" fmla="*/ 0 h 2290618"/>
              <a:gd name="connsiteX7" fmla="*/ 184731 w 1108363"/>
              <a:gd name="connsiteY7" fmla="*/ 0 h 2290618"/>
              <a:gd name="connsiteX8" fmla="*/ 0 w 1108363"/>
              <a:gd name="connsiteY8" fmla="*/ 184731 h 2290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08363" h="2290618">
                <a:moveTo>
                  <a:pt x="0" y="2290618"/>
                </a:moveTo>
                <a:lnTo>
                  <a:pt x="184726" y="2290618"/>
                </a:lnTo>
                <a:cubicBezTo>
                  <a:pt x="184726" y="2091675"/>
                  <a:pt x="350137" y="1930399"/>
                  <a:pt x="554181" y="1930399"/>
                </a:cubicBezTo>
                <a:cubicBezTo>
                  <a:pt x="758225" y="1930399"/>
                  <a:pt x="923636" y="2091675"/>
                  <a:pt x="923636" y="2290618"/>
                </a:cubicBezTo>
                <a:lnTo>
                  <a:pt x="1108363" y="2290618"/>
                </a:lnTo>
                <a:lnTo>
                  <a:pt x="1108363" y="184731"/>
                </a:lnTo>
                <a:cubicBezTo>
                  <a:pt x="1108363" y="82707"/>
                  <a:pt x="1025656" y="0"/>
                  <a:pt x="923632" y="0"/>
                </a:cubicBezTo>
                <a:lnTo>
                  <a:pt x="184731" y="0"/>
                </a:lnTo>
                <a:cubicBezTo>
                  <a:pt x="82707" y="0"/>
                  <a:pt x="0" y="82707"/>
                  <a:pt x="0" y="18473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27000" sx="101000" sy="101000" algn="ctr" rotWithShape="0">
              <a:schemeClr val="tx1">
                <a:alpha val="2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69AC3AB3-CA36-FB22-D293-1F8BD7D4DD01}"/>
              </a:ext>
            </a:extLst>
          </p:cNvPr>
          <p:cNvSpPr txBox="1"/>
          <p:nvPr/>
        </p:nvSpPr>
        <p:spPr>
          <a:xfrm>
            <a:off x="2592348" y="1900042"/>
            <a:ext cx="367497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70C0"/>
                </a:solidFill>
                <a:latin typeface="Tw Cen MT" panose="020B0602020104020603" pitchFamily="34" charset="0"/>
              </a:rPr>
              <a:t>Nanodegree UX Research Cross-Skilling</a:t>
            </a:r>
          </a:p>
        </p:txBody>
      </p:sp>
      <p:pic>
        <p:nvPicPr>
          <p:cNvPr id="95" name="Picture 94">
            <a:extLst>
              <a:ext uri="{FF2B5EF4-FFF2-40B4-BE49-F238E27FC236}">
                <a16:creationId xmlns:a16="http://schemas.microsoft.com/office/drawing/2014/main" id="{50E1EC21-4EEB-8199-84A7-DBEF6AECDA6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54880" y="2140519"/>
            <a:ext cx="1513477" cy="443249"/>
          </a:xfrm>
          <a:prstGeom prst="rect">
            <a:avLst/>
          </a:prstGeom>
        </p:spPr>
      </p:pic>
      <p:sp>
        <p:nvSpPr>
          <p:cNvPr id="84" name="Freeform: Shape 83">
            <a:extLst>
              <a:ext uri="{FF2B5EF4-FFF2-40B4-BE49-F238E27FC236}">
                <a16:creationId xmlns:a16="http://schemas.microsoft.com/office/drawing/2014/main" id="{2F6C40C1-E7B2-0997-3E08-C9CE378DD1AA}"/>
              </a:ext>
            </a:extLst>
          </p:cNvPr>
          <p:cNvSpPr/>
          <p:nvPr/>
        </p:nvSpPr>
        <p:spPr>
          <a:xfrm rot="5400000" flipV="1">
            <a:off x="3482360" y="-2216287"/>
            <a:ext cx="1181663" cy="6016445"/>
          </a:xfrm>
          <a:custGeom>
            <a:avLst/>
            <a:gdLst>
              <a:gd name="connsiteX0" fmla="*/ 0 w 1108363"/>
              <a:gd name="connsiteY0" fmla="*/ 2290618 h 2290618"/>
              <a:gd name="connsiteX1" fmla="*/ 184726 w 1108363"/>
              <a:gd name="connsiteY1" fmla="*/ 2290618 h 2290618"/>
              <a:gd name="connsiteX2" fmla="*/ 554181 w 1108363"/>
              <a:gd name="connsiteY2" fmla="*/ 1930399 h 2290618"/>
              <a:gd name="connsiteX3" fmla="*/ 923636 w 1108363"/>
              <a:gd name="connsiteY3" fmla="*/ 2290618 h 2290618"/>
              <a:gd name="connsiteX4" fmla="*/ 1108363 w 1108363"/>
              <a:gd name="connsiteY4" fmla="*/ 2290618 h 2290618"/>
              <a:gd name="connsiteX5" fmla="*/ 1108363 w 1108363"/>
              <a:gd name="connsiteY5" fmla="*/ 184731 h 2290618"/>
              <a:gd name="connsiteX6" fmla="*/ 923632 w 1108363"/>
              <a:gd name="connsiteY6" fmla="*/ 0 h 2290618"/>
              <a:gd name="connsiteX7" fmla="*/ 184731 w 1108363"/>
              <a:gd name="connsiteY7" fmla="*/ 0 h 2290618"/>
              <a:gd name="connsiteX8" fmla="*/ 0 w 1108363"/>
              <a:gd name="connsiteY8" fmla="*/ 184731 h 2290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08363" h="2290618">
                <a:moveTo>
                  <a:pt x="0" y="2290618"/>
                </a:moveTo>
                <a:lnTo>
                  <a:pt x="184726" y="2290618"/>
                </a:lnTo>
                <a:cubicBezTo>
                  <a:pt x="184726" y="2091675"/>
                  <a:pt x="350137" y="1930399"/>
                  <a:pt x="554181" y="1930399"/>
                </a:cubicBezTo>
                <a:cubicBezTo>
                  <a:pt x="758225" y="1930399"/>
                  <a:pt x="923636" y="2091675"/>
                  <a:pt x="923636" y="2290618"/>
                </a:cubicBezTo>
                <a:lnTo>
                  <a:pt x="1108363" y="2290618"/>
                </a:lnTo>
                <a:lnTo>
                  <a:pt x="1108363" y="184731"/>
                </a:lnTo>
                <a:cubicBezTo>
                  <a:pt x="1108363" y="82707"/>
                  <a:pt x="1025656" y="0"/>
                  <a:pt x="923632" y="0"/>
                </a:cubicBezTo>
                <a:lnTo>
                  <a:pt x="184731" y="0"/>
                </a:lnTo>
                <a:cubicBezTo>
                  <a:pt x="82707" y="0"/>
                  <a:pt x="0" y="82707"/>
                  <a:pt x="0" y="18473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27000" sx="101000" sy="101000" algn="ctr" rotWithShape="0">
              <a:schemeClr val="tx1">
                <a:alpha val="2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AA582B1B-5DA0-DFC9-548B-C98BAAA3A4DC}"/>
              </a:ext>
            </a:extLst>
          </p:cNvPr>
          <p:cNvSpPr txBox="1"/>
          <p:nvPr/>
        </p:nvSpPr>
        <p:spPr>
          <a:xfrm>
            <a:off x="2715963" y="266961"/>
            <a:ext cx="34807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70C0"/>
                </a:solidFill>
                <a:latin typeface="Tw Cen MT" panose="020B0602020104020603" pitchFamily="34" charset="0"/>
              </a:rPr>
              <a:t>Advanced Data Analysis Nanodegree </a:t>
            </a:r>
          </a:p>
        </p:txBody>
      </p:sp>
      <p:pic>
        <p:nvPicPr>
          <p:cNvPr id="89" name="Picture 88">
            <a:extLst>
              <a:ext uri="{FF2B5EF4-FFF2-40B4-BE49-F238E27FC236}">
                <a16:creationId xmlns:a16="http://schemas.microsoft.com/office/drawing/2014/main" id="{9250CBF4-35AE-F06E-7AE1-CAC0F3D0CE7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68766" y="507438"/>
            <a:ext cx="1513477" cy="443249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F6DD6BB8-AD75-5389-2042-DE822027616D}"/>
              </a:ext>
            </a:extLst>
          </p:cNvPr>
          <p:cNvGrpSpPr/>
          <p:nvPr/>
        </p:nvGrpSpPr>
        <p:grpSpPr>
          <a:xfrm>
            <a:off x="-13669770" y="0"/>
            <a:ext cx="14741135" cy="6858000"/>
            <a:chOff x="0" y="0"/>
            <a:chExt cx="12182756" cy="6858000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58315127-5DFD-82C8-0868-F7911E3719D4}"/>
                </a:ext>
              </a:extLst>
            </p:cNvPr>
            <p:cNvSpPr/>
            <p:nvPr/>
          </p:nvSpPr>
          <p:spPr>
            <a:xfrm>
              <a:off x="0" y="0"/>
              <a:ext cx="12182756" cy="685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tx1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9C33ED03-7FDA-1554-2200-46E1801E95A4}"/>
                </a:ext>
              </a:extLst>
            </p:cNvPr>
            <p:cNvSpPr/>
            <p:nvPr/>
          </p:nvSpPr>
          <p:spPr>
            <a:xfrm flipH="1">
              <a:off x="11323774" y="2624282"/>
              <a:ext cx="858982" cy="1609436"/>
            </a:xfrm>
            <a:custGeom>
              <a:avLst/>
              <a:gdLst>
                <a:gd name="connsiteX0" fmla="*/ 60037 w 868219"/>
                <a:gd name="connsiteY0" fmla="*/ 0 h 1609436"/>
                <a:gd name="connsiteX1" fmla="*/ 868219 w 868219"/>
                <a:gd name="connsiteY1" fmla="*/ 804718 h 1609436"/>
                <a:gd name="connsiteX2" fmla="*/ 60037 w 868219"/>
                <a:gd name="connsiteY2" fmla="*/ 1609436 h 1609436"/>
                <a:gd name="connsiteX3" fmla="*/ 0 w 868219"/>
                <a:gd name="connsiteY3" fmla="*/ 1603410 h 1609436"/>
                <a:gd name="connsiteX4" fmla="*/ 0 w 868219"/>
                <a:gd name="connsiteY4" fmla="*/ 6026 h 1609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8219" h="1609436">
                  <a:moveTo>
                    <a:pt x="60037" y="0"/>
                  </a:moveTo>
                  <a:cubicBezTo>
                    <a:pt x="506384" y="0"/>
                    <a:pt x="868219" y="360285"/>
                    <a:pt x="868219" y="804718"/>
                  </a:cubicBezTo>
                  <a:cubicBezTo>
                    <a:pt x="868219" y="1249151"/>
                    <a:pt x="506384" y="1609436"/>
                    <a:pt x="60037" y="1609436"/>
                  </a:cubicBezTo>
                  <a:lnTo>
                    <a:pt x="0" y="1603410"/>
                  </a:lnTo>
                  <a:lnTo>
                    <a:pt x="0" y="6026"/>
                  </a:lnTo>
                  <a:close/>
                </a:path>
              </a:pathLst>
            </a:cu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wrap="square" rtlCol="0" anchor="ctr">
              <a:noAutofit/>
            </a:bodyPr>
            <a:lstStyle/>
            <a:p>
              <a:pPr algn="ctr"/>
              <a:r>
                <a:rPr lang="en-US" sz="3200" dirty="0">
                  <a:solidFill>
                    <a:schemeClr val="bg1">
                      <a:lumMod val="95000"/>
                    </a:schemeClr>
                  </a:solidFill>
                  <a:latin typeface="Tw Cen MT" panose="020B0602020104020603" pitchFamily="34" charset="0"/>
                </a:rPr>
                <a:t>Contact</a:t>
              </a:r>
              <a:endParaRPr 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620724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000"/>
                            </p:stCondLst>
                            <p:childTnLst>
                              <p:par>
                                <p:cTn id="3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500"/>
                            </p:stCondLst>
                            <p:childTnLst>
                              <p:par>
                                <p:cTn id="3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0"/>
                            </p:stCondLst>
                            <p:childTnLst>
                              <p:par>
                                <p:cTn id="4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6000"/>
                            </p:stCondLst>
                            <p:childTnLst>
                              <p:par>
                                <p:cTn id="4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7000"/>
                            </p:stCondLst>
                            <p:childTnLst>
                              <p:par>
                                <p:cTn id="5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7500"/>
                            </p:stCondLst>
                            <p:childTnLst>
                              <p:par>
                                <p:cTn id="6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8000"/>
                            </p:stCondLst>
                            <p:childTnLst>
                              <p:par>
                                <p:cTn id="66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9000"/>
                            </p:stCondLst>
                            <p:childTnLst>
                              <p:par>
                                <p:cTn id="7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0000"/>
                            </p:stCondLst>
                            <p:childTnLst>
                              <p:par>
                                <p:cTn id="7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0500"/>
                            </p:stCondLst>
                            <p:childTnLst>
                              <p:par>
                                <p:cTn id="8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11000"/>
                            </p:stCondLst>
                            <p:childTnLst>
                              <p:par>
                                <p:cTn id="88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" grpId="0" animBg="1"/>
      <p:bldP spid="106" grpId="0"/>
      <p:bldP spid="99" grpId="0" animBg="1"/>
      <p:bldP spid="100" grpId="0"/>
      <p:bldP spid="93" grpId="0" animBg="1"/>
      <p:bldP spid="94" grpId="0"/>
      <p:bldP spid="84" grpId="0" animBg="1"/>
      <p:bldP spid="8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DAAAFA52-2474-258A-F57A-A3B779811B1F}"/>
              </a:ext>
            </a:extLst>
          </p:cNvPr>
          <p:cNvGrpSpPr/>
          <p:nvPr/>
        </p:nvGrpSpPr>
        <p:grpSpPr>
          <a:xfrm>
            <a:off x="-2553807" y="0"/>
            <a:ext cx="14741135" cy="6858000"/>
            <a:chOff x="-10783406" y="0"/>
            <a:chExt cx="14741135" cy="6858000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4A1D91F4-EB01-E39B-1ECA-1EA5A3CC9078}"/>
                </a:ext>
              </a:extLst>
            </p:cNvPr>
            <p:cNvGrpSpPr/>
            <p:nvPr/>
          </p:nvGrpSpPr>
          <p:grpSpPr>
            <a:xfrm>
              <a:off x="-10783406" y="0"/>
              <a:ext cx="14741135" cy="6858000"/>
              <a:chOff x="0" y="0"/>
              <a:chExt cx="12182756" cy="6858000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0FC04BD5-5FD9-B3E5-CE88-D571F32BFF0A}"/>
                  </a:ext>
                </a:extLst>
              </p:cNvPr>
              <p:cNvSpPr/>
              <p:nvPr/>
            </p:nvSpPr>
            <p:spPr>
              <a:xfrm>
                <a:off x="0" y="0"/>
                <a:ext cx="12182756" cy="6858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215900" dist="38100" sx="101000" sy="101000" algn="ctr" rotWithShape="0">
                  <a:schemeClr val="tx1">
                    <a:alpha val="3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600" dirty="0">
                  <a:solidFill>
                    <a:schemeClr val="tx1"/>
                  </a:solidFill>
                  <a:latin typeface="Tw Cen MT" panose="020B0602020104020603" pitchFamily="34" charset="0"/>
                </a:endParaRPr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620CF9B1-5EE1-B23B-FB1C-04CEF48C968E}"/>
                  </a:ext>
                </a:extLst>
              </p:cNvPr>
              <p:cNvSpPr/>
              <p:nvPr/>
            </p:nvSpPr>
            <p:spPr>
              <a:xfrm flipH="1">
                <a:off x="11323774" y="2624282"/>
                <a:ext cx="858982" cy="1609436"/>
              </a:xfrm>
              <a:custGeom>
                <a:avLst/>
                <a:gdLst>
                  <a:gd name="connsiteX0" fmla="*/ 60037 w 868219"/>
                  <a:gd name="connsiteY0" fmla="*/ 0 h 1609436"/>
                  <a:gd name="connsiteX1" fmla="*/ 868219 w 868219"/>
                  <a:gd name="connsiteY1" fmla="*/ 804718 h 1609436"/>
                  <a:gd name="connsiteX2" fmla="*/ 60037 w 868219"/>
                  <a:gd name="connsiteY2" fmla="*/ 1609436 h 1609436"/>
                  <a:gd name="connsiteX3" fmla="*/ 0 w 868219"/>
                  <a:gd name="connsiteY3" fmla="*/ 1603410 h 1609436"/>
                  <a:gd name="connsiteX4" fmla="*/ 0 w 868219"/>
                  <a:gd name="connsiteY4" fmla="*/ 6026 h 1609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68219" h="1609436">
                    <a:moveTo>
                      <a:pt x="60037" y="0"/>
                    </a:moveTo>
                    <a:cubicBezTo>
                      <a:pt x="506384" y="0"/>
                      <a:pt x="868219" y="360285"/>
                      <a:pt x="868219" y="804718"/>
                    </a:cubicBezTo>
                    <a:cubicBezTo>
                      <a:pt x="868219" y="1249151"/>
                      <a:pt x="506384" y="1609436"/>
                      <a:pt x="60037" y="1609436"/>
                    </a:cubicBezTo>
                    <a:lnTo>
                      <a:pt x="0" y="1603410"/>
                    </a:lnTo>
                    <a:lnTo>
                      <a:pt x="0" y="6026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square" rtlCol="0" anchor="ctr">
                <a:noAutofit/>
              </a:bodyPr>
              <a:lstStyle/>
              <a:p>
                <a:pPr algn="ctr"/>
                <a:r>
                  <a:rPr lang="en-US" sz="3200" dirty="0">
                    <a:solidFill>
                      <a:schemeClr val="bg1">
                        <a:lumMod val="95000"/>
                      </a:schemeClr>
                    </a:solidFill>
                    <a:latin typeface="Tw Cen MT" panose="020B0602020104020603" pitchFamily="34" charset="0"/>
                  </a:rPr>
                  <a:t>JOB</a:t>
                </a:r>
                <a:endParaRPr lang="en-US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5C02432-CF3F-CF02-77FE-E6EF29F80172}"/>
                </a:ext>
              </a:extLst>
            </p:cNvPr>
            <p:cNvGrpSpPr/>
            <p:nvPr/>
          </p:nvGrpSpPr>
          <p:grpSpPr>
            <a:xfrm>
              <a:off x="-3375206" y="143494"/>
              <a:ext cx="6473953" cy="5845826"/>
              <a:chOff x="-3375206" y="143494"/>
              <a:chExt cx="6473953" cy="5845826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F3D4F1EF-3F90-5D20-795B-90F32F2E43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-1213819" y="143494"/>
                <a:ext cx="2151178" cy="2136081"/>
              </a:xfrm>
              <a:prstGeom prst="ellipse">
                <a:avLst/>
              </a:prstGeom>
              <a:ln w="63500" cap="rnd">
                <a:solidFill>
                  <a:srgbClr val="333333"/>
                </a:solidFill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1256A621-72FB-CFD4-90DE-BCEC49A8BC5E}"/>
                  </a:ext>
                </a:extLst>
              </p:cNvPr>
              <p:cNvGrpSpPr/>
              <p:nvPr/>
            </p:nvGrpSpPr>
            <p:grpSpPr>
              <a:xfrm>
                <a:off x="-3375206" y="2825496"/>
                <a:ext cx="6473953" cy="3163824"/>
                <a:chOff x="-3375206" y="2825496"/>
                <a:chExt cx="6473953" cy="3163824"/>
              </a:xfrm>
            </p:grpSpPr>
            <p:sp>
              <p:nvSpPr>
                <p:cNvPr id="3" name="Subtitle 2">
                  <a:extLst>
                    <a:ext uri="{FF2B5EF4-FFF2-40B4-BE49-F238E27FC236}">
                      <a16:creationId xmlns:a16="http://schemas.microsoft.com/office/drawing/2014/main" id="{F47CA157-2AF2-E9B7-B2F5-743C7E5FBC23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-3375206" y="2825496"/>
                  <a:ext cx="6473953" cy="3163824"/>
                </a:xfrm>
                <a:prstGeom prst="rect">
                  <a:avLst/>
                </a:prstGeom>
              </p:spPr>
              <p:txBody>
                <a:bodyPr>
                  <a:norm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buNone/>
                  </a:pPr>
                  <a:r>
                    <a:rPr lang="en-US" sz="5400" b="1" dirty="0">
                      <a:solidFill>
                        <a:srgbClr val="002060"/>
                      </a:solidFill>
                      <a:latin typeface="Arial Black" panose="020B0A04020102020204" pitchFamily="34" charset="0"/>
                    </a:rPr>
                    <a:t>Said Fawzy</a:t>
                  </a:r>
                </a:p>
                <a:p>
                  <a:pPr marL="0" indent="0" algn="ctr">
                    <a:buNone/>
                  </a:pPr>
                  <a:r>
                    <a:rPr lang="en-US" b="1" dirty="0">
                      <a:solidFill>
                        <a:srgbClr val="002060"/>
                      </a:solidFill>
                      <a:latin typeface="Arial Black" panose="020B0A04020102020204" pitchFamily="34" charset="0"/>
                    </a:rPr>
                    <a:t>Manager of Information Center</a:t>
                  </a:r>
                </a:p>
                <a:p>
                  <a:pPr marL="0" indent="0" algn="ctr">
                    <a:buNone/>
                  </a:pPr>
                  <a:r>
                    <a:rPr lang="en-US" b="1" dirty="0">
                      <a:solidFill>
                        <a:srgbClr val="002060"/>
                      </a:solidFill>
                      <a:latin typeface="Arial Black" panose="020B0A04020102020204" pitchFamily="34" charset="0"/>
                    </a:rPr>
                    <a:t>Tendering Department</a:t>
                  </a:r>
                  <a:endParaRPr lang="ar-EG" b="1" dirty="0">
                    <a:solidFill>
                      <a:srgbClr val="002060"/>
                    </a:solidFill>
                    <a:latin typeface="Arial Black" panose="020B0A04020102020204" pitchFamily="34" charset="0"/>
                  </a:endParaRPr>
                </a:p>
                <a:p>
                  <a:pPr marL="0" indent="0" algn="ctr">
                    <a:buNone/>
                  </a:pPr>
                  <a:endParaRPr lang="en-US" b="1" dirty="0">
                    <a:solidFill>
                      <a:srgbClr val="002060"/>
                    </a:solidFill>
                    <a:latin typeface="Arial Black" panose="020B0A04020102020204" pitchFamily="34" charset="0"/>
                  </a:endParaRPr>
                </a:p>
                <a:p>
                  <a:pPr marL="0" indent="0" algn="ctr">
                    <a:buNone/>
                  </a:pPr>
                  <a:r>
                    <a:rPr lang="en-US" b="1" dirty="0">
                      <a:solidFill>
                        <a:srgbClr val="002060"/>
                      </a:solidFill>
                      <a:latin typeface="Arial Black" panose="020B0A04020102020204" pitchFamily="34" charset="0"/>
                    </a:rPr>
                    <a:t>Arab Contractors </a:t>
                  </a:r>
                </a:p>
              </p:txBody>
            </p:sp>
            <p:pic>
              <p:nvPicPr>
                <p:cNvPr id="6" name="Picture 5" descr="Logo, icon&#10;&#10;Description automatically generated">
                  <a:extLst>
                    <a:ext uri="{FF2B5EF4-FFF2-40B4-BE49-F238E27FC236}">
                      <a16:creationId xmlns:a16="http://schemas.microsoft.com/office/drawing/2014/main" id="{0EA3409C-75EA-A5C3-A1E1-E183D25D26C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3020671" y="4811523"/>
                  <a:ext cx="1115522" cy="969376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E4E75DA-832F-D693-741B-4A75A9586492}"/>
              </a:ext>
            </a:extLst>
          </p:cNvPr>
          <p:cNvGrpSpPr/>
          <p:nvPr/>
        </p:nvGrpSpPr>
        <p:grpSpPr>
          <a:xfrm>
            <a:off x="-3037380" y="0"/>
            <a:ext cx="14741135" cy="6858000"/>
            <a:chOff x="0" y="0"/>
            <a:chExt cx="12182756" cy="6858000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8BBEDDF-6CD7-E92A-7E54-77B05E15EFA8}"/>
                </a:ext>
              </a:extLst>
            </p:cNvPr>
            <p:cNvSpPr/>
            <p:nvPr/>
          </p:nvSpPr>
          <p:spPr>
            <a:xfrm>
              <a:off x="0" y="0"/>
              <a:ext cx="12182756" cy="685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tx1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888446E2-D92A-6D53-602B-CBE67A4F3548}"/>
                </a:ext>
              </a:extLst>
            </p:cNvPr>
            <p:cNvSpPr/>
            <p:nvPr/>
          </p:nvSpPr>
          <p:spPr>
            <a:xfrm flipH="1">
              <a:off x="11323774" y="2624282"/>
              <a:ext cx="858982" cy="1609436"/>
            </a:xfrm>
            <a:custGeom>
              <a:avLst/>
              <a:gdLst>
                <a:gd name="connsiteX0" fmla="*/ 60037 w 868219"/>
                <a:gd name="connsiteY0" fmla="*/ 0 h 1609436"/>
                <a:gd name="connsiteX1" fmla="*/ 868219 w 868219"/>
                <a:gd name="connsiteY1" fmla="*/ 804718 h 1609436"/>
                <a:gd name="connsiteX2" fmla="*/ 60037 w 868219"/>
                <a:gd name="connsiteY2" fmla="*/ 1609436 h 1609436"/>
                <a:gd name="connsiteX3" fmla="*/ 0 w 868219"/>
                <a:gd name="connsiteY3" fmla="*/ 1603410 h 1609436"/>
                <a:gd name="connsiteX4" fmla="*/ 0 w 868219"/>
                <a:gd name="connsiteY4" fmla="*/ 6026 h 1609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8219" h="1609436">
                  <a:moveTo>
                    <a:pt x="60037" y="0"/>
                  </a:moveTo>
                  <a:cubicBezTo>
                    <a:pt x="506384" y="0"/>
                    <a:pt x="868219" y="360285"/>
                    <a:pt x="868219" y="804718"/>
                  </a:cubicBezTo>
                  <a:cubicBezTo>
                    <a:pt x="868219" y="1249151"/>
                    <a:pt x="506384" y="1609436"/>
                    <a:pt x="60037" y="1609436"/>
                  </a:cubicBezTo>
                  <a:lnTo>
                    <a:pt x="0" y="1603410"/>
                  </a:lnTo>
                  <a:lnTo>
                    <a:pt x="0" y="6026"/>
                  </a:lnTo>
                  <a:close/>
                </a:path>
              </a:pathLst>
            </a:custGeom>
            <a:solidFill>
              <a:srgbClr val="FF33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wrap="square" rtlCol="0" anchor="ctr">
              <a:noAutofit/>
            </a:bodyPr>
            <a:lstStyle/>
            <a:p>
              <a:pPr algn="ctr"/>
              <a:r>
                <a:rPr lang="en-US" sz="3200" dirty="0" err="1">
                  <a:solidFill>
                    <a:schemeClr val="bg1">
                      <a:lumMod val="95000"/>
                    </a:schemeClr>
                  </a:solidFill>
                  <a:latin typeface="Tw Cen MT" panose="020B0602020104020603" pitchFamily="34" charset="0"/>
                </a:rPr>
                <a:t>Quali</a:t>
              </a:r>
              <a:r>
                <a:rPr lang="en-US" sz="3200" dirty="0">
                  <a:solidFill>
                    <a:schemeClr val="bg1">
                      <a:lumMod val="95000"/>
                    </a:schemeClr>
                  </a:solidFill>
                  <a:latin typeface="Tw Cen MT" panose="020B0602020104020603" pitchFamily="34" charset="0"/>
                </a:rPr>
                <a:t>.</a:t>
              </a:r>
              <a:endParaRPr 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3ACCDA9-3067-654F-BEB3-00A455730882}"/>
              </a:ext>
            </a:extLst>
          </p:cNvPr>
          <p:cNvGrpSpPr/>
          <p:nvPr/>
        </p:nvGrpSpPr>
        <p:grpSpPr>
          <a:xfrm rot="5400000">
            <a:off x="8172996" y="3190171"/>
            <a:ext cx="1589189" cy="2150864"/>
            <a:chOff x="1523999" y="2311401"/>
            <a:chExt cx="1108363" cy="1416294"/>
          </a:xfrm>
        </p:grpSpPr>
        <p:sp>
          <p:nvSpPr>
            <p:cNvPr id="35" name="Rectangle: Top Corners Rounded 34">
              <a:extLst>
                <a:ext uri="{FF2B5EF4-FFF2-40B4-BE49-F238E27FC236}">
                  <a16:creationId xmlns:a16="http://schemas.microsoft.com/office/drawing/2014/main" id="{6C6EF3BD-2AAC-9282-5E92-D2DA4655CE34}"/>
                </a:ext>
              </a:extLst>
            </p:cNvPr>
            <p:cNvSpPr/>
            <p:nvPr/>
          </p:nvSpPr>
          <p:spPr>
            <a:xfrm>
              <a:off x="1523999" y="2311401"/>
              <a:ext cx="1108363" cy="1399308"/>
            </a:xfrm>
            <a:prstGeom prst="round2SameRect">
              <a:avLst/>
            </a:prstGeom>
            <a:solidFill>
              <a:srgbClr val="FF33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834B492-D11E-A0A8-8C43-6D20A732FF1A}"/>
                </a:ext>
              </a:extLst>
            </p:cNvPr>
            <p:cNvSpPr txBox="1"/>
            <p:nvPr/>
          </p:nvSpPr>
          <p:spPr>
            <a:xfrm rot="16200000">
              <a:off x="1356015" y="2781187"/>
              <a:ext cx="1399309" cy="4937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b="1" dirty="0">
                  <a:solidFill>
                    <a:schemeClr val="bg1">
                      <a:lumMod val="95000"/>
                    </a:schemeClr>
                  </a:solidFill>
                  <a:latin typeface="Tw Cen MT" panose="020B0602020104020603" pitchFamily="34" charset="0"/>
                </a:rPr>
                <a:t>1998</a:t>
              </a:r>
            </a:p>
          </p:txBody>
        </p:sp>
      </p:grp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309ED951-C22B-CD37-DC68-B103F1F6CCAE}"/>
              </a:ext>
            </a:extLst>
          </p:cNvPr>
          <p:cNvSpPr/>
          <p:nvPr/>
        </p:nvSpPr>
        <p:spPr>
          <a:xfrm rot="5400000" flipV="1">
            <a:off x="5054910" y="1257379"/>
            <a:ext cx="1589191" cy="6016445"/>
          </a:xfrm>
          <a:custGeom>
            <a:avLst/>
            <a:gdLst>
              <a:gd name="connsiteX0" fmla="*/ 0 w 1108363"/>
              <a:gd name="connsiteY0" fmla="*/ 2290618 h 2290618"/>
              <a:gd name="connsiteX1" fmla="*/ 184726 w 1108363"/>
              <a:gd name="connsiteY1" fmla="*/ 2290618 h 2290618"/>
              <a:gd name="connsiteX2" fmla="*/ 554181 w 1108363"/>
              <a:gd name="connsiteY2" fmla="*/ 1930399 h 2290618"/>
              <a:gd name="connsiteX3" fmla="*/ 923636 w 1108363"/>
              <a:gd name="connsiteY3" fmla="*/ 2290618 h 2290618"/>
              <a:gd name="connsiteX4" fmla="*/ 1108363 w 1108363"/>
              <a:gd name="connsiteY4" fmla="*/ 2290618 h 2290618"/>
              <a:gd name="connsiteX5" fmla="*/ 1108363 w 1108363"/>
              <a:gd name="connsiteY5" fmla="*/ 184731 h 2290618"/>
              <a:gd name="connsiteX6" fmla="*/ 923632 w 1108363"/>
              <a:gd name="connsiteY6" fmla="*/ 0 h 2290618"/>
              <a:gd name="connsiteX7" fmla="*/ 184731 w 1108363"/>
              <a:gd name="connsiteY7" fmla="*/ 0 h 2290618"/>
              <a:gd name="connsiteX8" fmla="*/ 0 w 1108363"/>
              <a:gd name="connsiteY8" fmla="*/ 184731 h 2290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08363" h="2290618">
                <a:moveTo>
                  <a:pt x="0" y="2290618"/>
                </a:moveTo>
                <a:lnTo>
                  <a:pt x="184726" y="2290618"/>
                </a:lnTo>
                <a:cubicBezTo>
                  <a:pt x="184726" y="2091675"/>
                  <a:pt x="350137" y="1930399"/>
                  <a:pt x="554181" y="1930399"/>
                </a:cubicBezTo>
                <a:cubicBezTo>
                  <a:pt x="758225" y="1930399"/>
                  <a:pt x="923636" y="2091675"/>
                  <a:pt x="923636" y="2290618"/>
                </a:cubicBezTo>
                <a:lnTo>
                  <a:pt x="1108363" y="2290618"/>
                </a:lnTo>
                <a:lnTo>
                  <a:pt x="1108363" y="184731"/>
                </a:lnTo>
                <a:cubicBezTo>
                  <a:pt x="1108363" y="82707"/>
                  <a:pt x="1025656" y="0"/>
                  <a:pt x="923632" y="0"/>
                </a:cubicBezTo>
                <a:lnTo>
                  <a:pt x="184731" y="0"/>
                </a:lnTo>
                <a:cubicBezTo>
                  <a:pt x="82707" y="0"/>
                  <a:pt x="0" y="82707"/>
                  <a:pt x="0" y="18473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27000" sx="101000" sy="101000" algn="ctr" rotWithShape="0">
              <a:schemeClr val="tx1">
                <a:alpha val="2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7D10AEF-38E6-3B02-B2BB-414076D4FA32}"/>
              </a:ext>
            </a:extLst>
          </p:cNvPr>
          <p:cNvSpPr txBox="1"/>
          <p:nvPr/>
        </p:nvSpPr>
        <p:spPr>
          <a:xfrm>
            <a:off x="4411419" y="3592843"/>
            <a:ext cx="348074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3399"/>
                </a:solidFill>
                <a:latin typeface="Tw Cen MT" panose="020B0602020104020603" pitchFamily="34" charset="0"/>
              </a:rPr>
              <a:t>High Diploma in Construction Project Management 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DF99E835-B7CD-4444-EECC-574935C03952}"/>
              </a:ext>
            </a:extLst>
          </p:cNvPr>
          <p:cNvGrpSpPr/>
          <p:nvPr/>
        </p:nvGrpSpPr>
        <p:grpSpPr>
          <a:xfrm>
            <a:off x="2856540" y="3500238"/>
            <a:ext cx="1999005" cy="1559959"/>
            <a:chOff x="2856540" y="3500238"/>
            <a:chExt cx="1999005" cy="1559959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1F56CF7-5E60-6941-2DF0-7511CD3219E9}"/>
                </a:ext>
              </a:extLst>
            </p:cNvPr>
            <p:cNvSpPr txBox="1"/>
            <p:nvPr/>
          </p:nvSpPr>
          <p:spPr>
            <a:xfrm>
              <a:off x="2856540" y="4475422"/>
              <a:ext cx="199900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>
                      <a:lumMod val="50000"/>
                    </a:schemeClr>
                  </a:solidFill>
                  <a:latin typeface="Tw Cen MT" panose="020B0602020104020603" pitchFamily="34" charset="0"/>
                </a:rPr>
                <a:t>Ein Shams </a:t>
              </a:r>
            </a:p>
            <a:p>
              <a:pPr algn="ctr"/>
              <a:r>
                <a:rPr lang="en-US" sz="1600" b="1" dirty="0">
                  <a:solidFill>
                    <a:schemeClr val="bg1">
                      <a:lumMod val="50000"/>
                    </a:schemeClr>
                  </a:solidFill>
                  <a:latin typeface="Tw Cen MT" panose="020B0602020104020603" pitchFamily="34" charset="0"/>
                </a:rPr>
                <a:t>University </a:t>
              </a:r>
            </a:p>
          </p:txBody>
        </p:sp>
        <p:pic>
          <p:nvPicPr>
            <p:cNvPr id="41" name="Picture 4" descr="http://portal.eng.asu.edu.eg/asueng/photo/sbsoidasuengdio/sbsfid4537dif.png">
              <a:extLst>
                <a:ext uri="{FF2B5EF4-FFF2-40B4-BE49-F238E27FC236}">
                  <a16:creationId xmlns:a16="http://schemas.microsoft.com/office/drawing/2014/main" id="{8CF1094E-AAB9-5F19-693E-4D35E6A3C7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51919" y="3500238"/>
              <a:ext cx="1208249" cy="10149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29758250-6A06-E385-F9D6-CEC4DB1F7CBE}"/>
              </a:ext>
            </a:extLst>
          </p:cNvPr>
          <p:cNvGrpSpPr/>
          <p:nvPr/>
        </p:nvGrpSpPr>
        <p:grpSpPr>
          <a:xfrm rot="5400000">
            <a:off x="8180004" y="615228"/>
            <a:ext cx="1589189" cy="2150864"/>
            <a:chOff x="1523999" y="2311401"/>
            <a:chExt cx="1108363" cy="1416294"/>
          </a:xfrm>
        </p:grpSpPr>
        <p:sp>
          <p:nvSpPr>
            <p:cNvPr id="10" name="Rectangle: Top Corners Rounded 9">
              <a:extLst>
                <a:ext uri="{FF2B5EF4-FFF2-40B4-BE49-F238E27FC236}">
                  <a16:creationId xmlns:a16="http://schemas.microsoft.com/office/drawing/2014/main" id="{33340BD5-DB28-FD93-D9E5-C9E616F7A467}"/>
                </a:ext>
              </a:extLst>
            </p:cNvPr>
            <p:cNvSpPr/>
            <p:nvPr/>
          </p:nvSpPr>
          <p:spPr>
            <a:xfrm>
              <a:off x="1523999" y="2311401"/>
              <a:ext cx="1108363" cy="1399308"/>
            </a:xfrm>
            <a:prstGeom prst="round2SameRect">
              <a:avLst/>
            </a:prstGeom>
            <a:solidFill>
              <a:srgbClr val="FF33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5F83E0D-BFF6-A406-F94B-8567257D1DFA}"/>
                </a:ext>
              </a:extLst>
            </p:cNvPr>
            <p:cNvSpPr txBox="1"/>
            <p:nvPr/>
          </p:nvSpPr>
          <p:spPr>
            <a:xfrm rot="16200000">
              <a:off x="1463104" y="2674098"/>
              <a:ext cx="139930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b="1" dirty="0">
                  <a:solidFill>
                    <a:schemeClr val="bg1">
                      <a:lumMod val="95000"/>
                    </a:schemeClr>
                  </a:solidFill>
                  <a:latin typeface="Tw Cen MT" panose="020B0602020104020603" pitchFamily="34" charset="0"/>
                </a:rPr>
                <a:t>1987</a:t>
              </a:r>
            </a:p>
          </p:txBody>
        </p:sp>
      </p:grp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057443F4-0137-8988-9ADB-A2309C5DF20F}"/>
              </a:ext>
            </a:extLst>
          </p:cNvPr>
          <p:cNvSpPr/>
          <p:nvPr/>
        </p:nvSpPr>
        <p:spPr>
          <a:xfrm rot="5400000" flipV="1">
            <a:off x="5061918" y="-1317564"/>
            <a:ext cx="1589191" cy="6016445"/>
          </a:xfrm>
          <a:custGeom>
            <a:avLst/>
            <a:gdLst>
              <a:gd name="connsiteX0" fmla="*/ 0 w 1108363"/>
              <a:gd name="connsiteY0" fmla="*/ 2290618 h 2290618"/>
              <a:gd name="connsiteX1" fmla="*/ 184726 w 1108363"/>
              <a:gd name="connsiteY1" fmla="*/ 2290618 h 2290618"/>
              <a:gd name="connsiteX2" fmla="*/ 554181 w 1108363"/>
              <a:gd name="connsiteY2" fmla="*/ 1930399 h 2290618"/>
              <a:gd name="connsiteX3" fmla="*/ 923636 w 1108363"/>
              <a:gd name="connsiteY3" fmla="*/ 2290618 h 2290618"/>
              <a:gd name="connsiteX4" fmla="*/ 1108363 w 1108363"/>
              <a:gd name="connsiteY4" fmla="*/ 2290618 h 2290618"/>
              <a:gd name="connsiteX5" fmla="*/ 1108363 w 1108363"/>
              <a:gd name="connsiteY5" fmla="*/ 184731 h 2290618"/>
              <a:gd name="connsiteX6" fmla="*/ 923632 w 1108363"/>
              <a:gd name="connsiteY6" fmla="*/ 0 h 2290618"/>
              <a:gd name="connsiteX7" fmla="*/ 184731 w 1108363"/>
              <a:gd name="connsiteY7" fmla="*/ 0 h 2290618"/>
              <a:gd name="connsiteX8" fmla="*/ 0 w 1108363"/>
              <a:gd name="connsiteY8" fmla="*/ 184731 h 2290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08363" h="2290618">
                <a:moveTo>
                  <a:pt x="0" y="2290618"/>
                </a:moveTo>
                <a:lnTo>
                  <a:pt x="184726" y="2290618"/>
                </a:lnTo>
                <a:cubicBezTo>
                  <a:pt x="184726" y="2091675"/>
                  <a:pt x="350137" y="1930399"/>
                  <a:pt x="554181" y="1930399"/>
                </a:cubicBezTo>
                <a:cubicBezTo>
                  <a:pt x="758225" y="1930399"/>
                  <a:pt x="923636" y="2091675"/>
                  <a:pt x="923636" y="2290618"/>
                </a:cubicBezTo>
                <a:lnTo>
                  <a:pt x="1108363" y="2290618"/>
                </a:lnTo>
                <a:lnTo>
                  <a:pt x="1108363" y="184731"/>
                </a:lnTo>
                <a:cubicBezTo>
                  <a:pt x="1108363" y="82707"/>
                  <a:pt x="1025656" y="0"/>
                  <a:pt x="923632" y="0"/>
                </a:cubicBezTo>
                <a:lnTo>
                  <a:pt x="184731" y="0"/>
                </a:lnTo>
                <a:cubicBezTo>
                  <a:pt x="82707" y="0"/>
                  <a:pt x="0" y="82707"/>
                  <a:pt x="0" y="18473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27000" sx="101000" sy="101000" algn="ctr" rotWithShape="0">
              <a:schemeClr val="tx1">
                <a:alpha val="2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BA99CC1-679E-EFF0-DC59-8D6A28757379}"/>
              </a:ext>
            </a:extLst>
          </p:cNvPr>
          <p:cNvSpPr txBox="1"/>
          <p:nvPr/>
        </p:nvSpPr>
        <p:spPr>
          <a:xfrm>
            <a:off x="4418427" y="1017900"/>
            <a:ext cx="34807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FF3399"/>
                </a:solidFill>
                <a:latin typeface="Tw Cen MT" panose="020B0602020104020603" pitchFamily="34" charset="0"/>
              </a:rPr>
              <a:t>B.SC In Civil Engineering 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B9141EF-305B-B461-4A75-CA35E919953A}"/>
              </a:ext>
            </a:extLst>
          </p:cNvPr>
          <p:cNvGrpSpPr/>
          <p:nvPr/>
        </p:nvGrpSpPr>
        <p:grpSpPr>
          <a:xfrm>
            <a:off x="3079624" y="997558"/>
            <a:ext cx="1794393" cy="1386199"/>
            <a:chOff x="3585443" y="4345965"/>
            <a:chExt cx="1794393" cy="1386199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DCFA9BE-5AB5-0900-FDA6-7BC0151634AF}"/>
                </a:ext>
              </a:extLst>
            </p:cNvPr>
            <p:cNvSpPr txBox="1"/>
            <p:nvPr/>
          </p:nvSpPr>
          <p:spPr>
            <a:xfrm>
              <a:off x="3585443" y="5393610"/>
              <a:ext cx="179439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>
                      <a:lumMod val="50000"/>
                    </a:schemeClr>
                  </a:solidFill>
                  <a:latin typeface="Tw Cen MT" panose="020B0602020104020603" pitchFamily="34" charset="0"/>
                </a:rPr>
                <a:t>Alex University </a:t>
              </a:r>
            </a:p>
          </p:txBody>
        </p:sp>
        <p:pic>
          <p:nvPicPr>
            <p:cNvPr id="33" name="Picture 2" descr="http://eng.au.alexu.edu.eg/Arabic/PublishingImages/575717_424518667670121_1900565604_n.jpg">
              <a:extLst>
                <a:ext uri="{FF2B5EF4-FFF2-40B4-BE49-F238E27FC236}">
                  <a16:creationId xmlns:a16="http://schemas.microsoft.com/office/drawing/2014/main" id="{0CC397BC-25DC-DBFB-5FFD-50E6E3D6CA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35991" y="4345965"/>
              <a:ext cx="693295" cy="10476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E8E91CA-F033-D465-E46F-F13C30D190EB}"/>
              </a:ext>
            </a:extLst>
          </p:cNvPr>
          <p:cNvGrpSpPr/>
          <p:nvPr/>
        </p:nvGrpSpPr>
        <p:grpSpPr>
          <a:xfrm>
            <a:off x="-3489608" y="0"/>
            <a:ext cx="14741135" cy="6858000"/>
            <a:chOff x="0" y="0"/>
            <a:chExt cx="12182756" cy="6858000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F4425B2-FA6F-5DD4-1CC3-466CD9E7AC9E}"/>
                </a:ext>
              </a:extLst>
            </p:cNvPr>
            <p:cNvSpPr/>
            <p:nvPr/>
          </p:nvSpPr>
          <p:spPr>
            <a:xfrm>
              <a:off x="0" y="0"/>
              <a:ext cx="12182756" cy="685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tx1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465D99AA-1B29-D35A-9C39-BA276151A346}"/>
                </a:ext>
              </a:extLst>
            </p:cNvPr>
            <p:cNvSpPr/>
            <p:nvPr/>
          </p:nvSpPr>
          <p:spPr>
            <a:xfrm flipH="1">
              <a:off x="11323774" y="2624282"/>
              <a:ext cx="858982" cy="1609436"/>
            </a:xfrm>
            <a:custGeom>
              <a:avLst/>
              <a:gdLst>
                <a:gd name="connsiteX0" fmla="*/ 60037 w 868219"/>
                <a:gd name="connsiteY0" fmla="*/ 0 h 1609436"/>
                <a:gd name="connsiteX1" fmla="*/ 868219 w 868219"/>
                <a:gd name="connsiteY1" fmla="*/ 804718 h 1609436"/>
                <a:gd name="connsiteX2" fmla="*/ 60037 w 868219"/>
                <a:gd name="connsiteY2" fmla="*/ 1609436 h 1609436"/>
                <a:gd name="connsiteX3" fmla="*/ 0 w 868219"/>
                <a:gd name="connsiteY3" fmla="*/ 1603410 h 1609436"/>
                <a:gd name="connsiteX4" fmla="*/ 0 w 868219"/>
                <a:gd name="connsiteY4" fmla="*/ 6026 h 1609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8219" h="1609436">
                  <a:moveTo>
                    <a:pt x="60037" y="0"/>
                  </a:moveTo>
                  <a:cubicBezTo>
                    <a:pt x="506384" y="0"/>
                    <a:pt x="868219" y="360285"/>
                    <a:pt x="868219" y="804718"/>
                  </a:cubicBezTo>
                  <a:cubicBezTo>
                    <a:pt x="868219" y="1249151"/>
                    <a:pt x="506384" y="1609436"/>
                    <a:pt x="60037" y="1609436"/>
                  </a:cubicBezTo>
                  <a:lnTo>
                    <a:pt x="0" y="1603410"/>
                  </a:lnTo>
                  <a:lnTo>
                    <a:pt x="0" y="6026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wrap="square" rtlCol="0" anchor="ctr">
              <a:noAutofit/>
            </a:bodyPr>
            <a:lstStyle/>
            <a:p>
              <a:pPr algn="ctr"/>
              <a:r>
                <a:rPr lang="en-US" sz="2800" dirty="0">
                  <a:solidFill>
                    <a:schemeClr val="bg1">
                      <a:lumMod val="95000"/>
                    </a:schemeClr>
                  </a:solidFill>
                  <a:latin typeface="Tw Cen MT" panose="020B0602020104020603" pitchFamily="34" charset="0"/>
                </a:rPr>
                <a:t>Cert.</a:t>
              </a:r>
              <a:endParaRPr lang="en-US" sz="16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BB527A38-39A2-DDB8-C8D4-ED98DA583630}"/>
              </a:ext>
            </a:extLst>
          </p:cNvPr>
          <p:cNvGrpSpPr/>
          <p:nvPr/>
        </p:nvGrpSpPr>
        <p:grpSpPr>
          <a:xfrm rot="5400000">
            <a:off x="8502119" y="-117198"/>
            <a:ext cx="1014980" cy="2057940"/>
            <a:chOff x="1523999" y="2247978"/>
            <a:chExt cx="1108363" cy="1462731"/>
          </a:xfrm>
        </p:grpSpPr>
        <p:sp>
          <p:nvSpPr>
            <p:cNvPr id="43" name="Rectangle: Top Corners Rounded 42">
              <a:extLst>
                <a:ext uri="{FF2B5EF4-FFF2-40B4-BE49-F238E27FC236}">
                  <a16:creationId xmlns:a16="http://schemas.microsoft.com/office/drawing/2014/main" id="{0EFD6EEB-EA59-91E5-BAE2-C9A629034B76}"/>
                </a:ext>
              </a:extLst>
            </p:cNvPr>
            <p:cNvSpPr/>
            <p:nvPr/>
          </p:nvSpPr>
          <p:spPr>
            <a:xfrm>
              <a:off x="1523999" y="2311401"/>
              <a:ext cx="1108363" cy="1399308"/>
            </a:xfrm>
            <a:prstGeom prst="round2Same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2E829E3E-F5C7-946E-77DC-E00589C4F13F}"/>
                </a:ext>
              </a:extLst>
            </p:cNvPr>
            <p:cNvSpPr txBox="1"/>
            <p:nvPr/>
          </p:nvSpPr>
          <p:spPr>
            <a:xfrm rot="16200000">
              <a:off x="1253072" y="2700779"/>
              <a:ext cx="1399309" cy="4937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b="1" dirty="0">
                  <a:solidFill>
                    <a:schemeClr val="bg1">
                      <a:lumMod val="95000"/>
                    </a:schemeClr>
                  </a:solidFill>
                  <a:latin typeface="Tw Cen MT" panose="020B0602020104020603" pitchFamily="34" charset="0"/>
                </a:rPr>
                <a:t>1999</a:t>
              </a: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5B5B8E3A-F3CE-EA4B-8F38-0AB5626DD07D}"/>
              </a:ext>
            </a:extLst>
          </p:cNvPr>
          <p:cNvGrpSpPr/>
          <p:nvPr/>
        </p:nvGrpSpPr>
        <p:grpSpPr>
          <a:xfrm rot="5400000">
            <a:off x="8502119" y="4959716"/>
            <a:ext cx="1014980" cy="2057940"/>
            <a:chOff x="1523999" y="2247978"/>
            <a:chExt cx="1108363" cy="1462731"/>
          </a:xfrm>
        </p:grpSpPr>
        <p:sp>
          <p:nvSpPr>
            <p:cNvPr id="66" name="Rectangle: Top Corners Rounded 65">
              <a:extLst>
                <a:ext uri="{FF2B5EF4-FFF2-40B4-BE49-F238E27FC236}">
                  <a16:creationId xmlns:a16="http://schemas.microsoft.com/office/drawing/2014/main" id="{44D620FA-0140-937F-151D-8BD08DC34228}"/>
                </a:ext>
              </a:extLst>
            </p:cNvPr>
            <p:cNvSpPr/>
            <p:nvPr/>
          </p:nvSpPr>
          <p:spPr>
            <a:xfrm>
              <a:off x="1523999" y="2311401"/>
              <a:ext cx="1108363" cy="1399308"/>
            </a:xfrm>
            <a:prstGeom prst="round2Same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1159597D-03D7-91DC-6897-0647944E935D}"/>
                </a:ext>
              </a:extLst>
            </p:cNvPr>
            <p:cNvSpPr txBox="1"/>
            <p:nvPr/>
          </p:nvSpPr>
          <p:spPr>
            <a:xfrm rot="16200000">
              <a:off x="1392725" y="2561125"/>
              <a:ext cx="1399309" cy="773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b="1" dirty="0">
                  <a:solidFill>
                    <a:schemeClr val="bg1">
                      <a:lumMod val="95000"/>
                    </a:schemeClr>
                  </a:solidFill>
                  <a:latin typeface="Tw Cen MT" panose="020B0602020104020603" pitchFamily="34" charset="0"/>
                </a:rPr>
                <a:t>2006</a:t>
              </a:r>
            </a:p>
          </p:txBody>
        </p:sp>
      </p:grp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A039823C-A5D2-2F22-45BF-8B7EB3E6DAFF}"/>
              </a:ext>
            </a:extLst>
          </p:cNvPr>
          <p:cNvSpPr/>
          <p:nvPr/>
        </p:nvSpPr>
        <p:spPr>
          <a:xfrm rot="5400000" flipV="1">
            <a:off x="5094275" y="2545000"/>
            <a:ext cx="1200329" cy="6909349"/>
          </a:xfrm>
          <a:custGeom>
            <a:avLst/>
            <a:gdLst>
              <a:gd name="connsiteX0" fmla="*/ 0 w 1108363"/>
              <a:gd name="connsiteY0" fmla="*/ 2290618 h 2290618"/>
              <a:gd name="connsiteX1" fmla="*/ 184726 w 1108363"/>
              <a:gd name="connsiteY1" fmla="*/ 2290618 h 2290618"/>
              <a:gd name="connsiteX2" fmla="*/ 554181 w 1108363"/>
              <a:gd name="connsiteY2" fmla="*/ 1930399 h 2290618"/>
              <a:gd name="connsiteX3" fmla="*/ 923636 w 1108363"/>
              <a:gd name="connsiteY3" fmla="*/ 2290618 h 2290618"/>
              <a:gd name="connsiteX4" fmla="*/ 1108363 w 1108363"/>
              <a:gd name="connsiteY4" fmla="*/ 2290618 h 2290618"/>
              <a:gd name="connsiteX5" fmla="*/ 1108363 w 1108363"/>
              <a:gd name="connsiteY5" fmla="*/ 184731 h 2290618"/>
              <a:gd name="connsiteX6" fmla="*/ 923632 w 1108363"/>
              <a:gd name="connsiteY6" fmla="*/ 0 h 2290618"/>
              <a:gd name="connsiteX7" fmla="*/ 184731 w 1108363"/>
              <a:gd name="connsiteY7" fmla="*/ 0 h 2290618"/>
              <a:gd name="connsiteX8" fmla="*/ 0 w 1108363"/>
              <a:gd name="connsiteY8" fmla="*/ 184731 h 2290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08363" h="2290618">
                <a:moveTo>
                  <a:pt x="0" y="2290618"/>
                </a:moveTo>
                <a:lnTo>
                  <a:pt x="184726" y="2290618"/>
                </a:lnTo>
                <a:cubicBezTo>
                  <a:pt x="184726" y="2091675"/>
                  <a:pt x="350137" y="1930399"/>
                  <a:pt x="554181" y="1930399"/>
                </a:cubicBezTo>
                <a:cubicBezTo>
                  <a:pt x="758225" y="1930399"/>
                  <a:pt x="923636" y="2091675"/>
                  <a:pt x="923636" y="2290618"/>
                </a:cubicBezTo>
                <a:lnTo>
                  <a:pt x="1108363" y="2290618"/>
                </a:lnTo>
                <a:lnTo>
                  <a:pt x="1108363" y="184731"/>
                </a:lnTo>
                <a:cubicBezTo>
                  <a:pt x="1108363" y="82707"/>
                  <a:pt x="1025656" y="0"/>
                  <a:pt x="923632" y="0"/>
                </a:cubicBezTo>
                <a:lnTo>
                  <a:pt x="184731" y="0"/>
                </a:lnTo>
                <a:cubicBezTo>
                  <a:pt x="82707" y="0"/>
                  <a:pt x="0" y="82707"/>
                  <a:pt x="0" y="18473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27000" sx="101000" sy="101000" algn="ctr" rotWithShape="0">
              <a:schemeClr val="tx1">
                <a:alpha val="2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D10F5450-BA2E-F644-B5C3-AE4717F2F813}"/>
              </a:ext>
            </a:extLst>
          </p:cNvPr>
          <p:cNvSpPr txBox="1"/>
          <p:nvPr/>
        </p:nvSpPr>
        <p:spPr>
          <a:xfrm>
            <a:off x="4478984" y="5445372"/>
            <a:ext cx="37691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70C0"/>
                </a:solidFill>
                <a:latin typeface="Tw Cen MT" panose="020B0602020104020603" pitchFamily="34" charset="0"/>
              </a:rPr>
              <a:t>Microsoft Certified Technology Specialist(MCTS) </a:t>
            </a: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6DDB857F-96FF-EC1E-37B1-34DF13D6E0A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8480" y="5573877"/>
            <a:ext cx="2219325" cy="762000"/>
          </a:xfrm>
          <a:prstGeom prst="rect">
            <a:avLst/>
          </a:prstGeom>
        </p:spPr>
      </p:pic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E43F06CC-38F3-FB08-06F2-9B0ECD70F76E}"/>
              </a:ext>
            </a:extLst>
          </p:cNvPr>
          <p:cNvSpPr/>
          <p:nvPr/>
        </p:nvSpPr>
        <p:spPr>
          <a:xfrm rot="5400000" flipV="1">
            <a:off x="5122556" y="-2531914"/>
            <a:ext cx="1200329" cy="6909349"/>
          </a:xfrm>
          <a:custGeom>
            <a:avLst/>
            <a:gdLst>
              <a:gd name="connsiteX0" fmla="*/ 0 w 1108363"/>
              <a:gd name="connsiteY0" fmla="*/ 2290618 h 2290618"/>
              <a:gd name="connsiteX1" fmla="*/ 184726 w 1108363"/>
              <a:gd name="connsiteY1" fmla="*/ 2290618 h 2290618"/>
              <a:gd name="connsiteX2" fmla="*/ 554181 w 1108363"/>
              <a:gd name="connsiteY2" fmla="*/ 1930399 h 2290618"/>
              <a:gd name="connsiteX3" fmla="*/ 923636 w 1108363"/>
              <a:gd name="connsiteY3" fmla="*/ 2290618 h 2290618"/>
              <a:gd name="connsiteX4" fmla="*/ 1108363 w 1108363"/>
              <a:gd name="connsiteY4" fmla="*/ 2290618 h 2290618"/>
              <a:gd name="connsiteX5" fmla="*/ 1108363 w 1108363"/>
              <a:gd name="connsiteY5" fmla="*/ 184731 h 2290618"/>
              <a:gd name="connsiteX6" fmla="*/ 923632 w 1108363"/>
              <a:gd name="connsiteY6" fmla="*/ 0 h 2290618"/>
              <a:gd name="connsiteX7" fmla="*/ 184731 w 1108363"/>
              <a:gd name="connsiteY7" fmla="*/ 0 h 2290618"/>
              <a:gd name="connsiteX8" fmla="*/ 0 w 1108363"/>
              <a:gd name="connsiteY8" fmla="*/ 184731 h 2290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08363" h="2290618">
                <a:moveTo>
                  <a:pt x="0" y="2290618"/>
                </a:moveTo>
                <a:lnTo>
                  <a:pt x="184726" y="2290618"/>
                </a:lnTo>
                <a:cubicBezTo>
                  <a:pt x="184726" y="2091675"/>
                  <a:pt x="350137" y="1930399"/>
                  <a:pt x="554181" y="1930399"/>
                </a:cubicBezTo>
                <a:cubicBezTo>
                  <a:pt x="758225" y="1930399"/>
                  <a:pt x="923636" y="2091675"/>
                  <a:pt x="923636" y="2290618"/>
                </a:cubicBezTo>
                <a:lnTo>
                  <a:pt x="1108363" y="2290618"/>
                </a:lnTo>
                <a:lnTo>
                  <a:pt x="1108363" y="184731"/>
                </a:lnTo>
                <a:cubicBezTo>
                  <a:pt x="1108363" y="82707"/>
                  <a:pt x="1025656" y="0"/>
                  <a:pt x="923632" y="0"/>
                </a:cubicBezTo>
                <a:lnTo>
                  <a:pt x="184731" y="0"/>
                </a:lnTo>
                <a:cubicBezTo>
                  <a:pt x="82707" y="0"/>
                  <a:pt x="0" y="82707"/>
                  <a:pt x="0" y="18473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27000" sx="101000" sy="101000" algn="ctr" rotWithShape="0">
              <a:schemeClr val="tx1">
                <a:alpha val="2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A31E8778-572A-C166-A053-4C911D25ECAD}"/>
              </a:ext>
            </a:extLst>
          </p:cNvPr>
          <p:cNvGrpSpPr/>
          <p:nvPr/>
        </p:nvGrpSpPr>
        <p:grpSpPr>
          <a:xfrm rot="5400000">
            <a:off x="8522541" y="1402088"/>
            <a:ext cx="1014980" cy="2057940"/>
            <a:chOff x="1523999" y="2247978"/>
            <a:chExt cx="1108363" cy="1462731"/>
          </a:xfrm>
        </p:grpSpPr>
        <p:sp>
          <p:nvSpPr>
            <p:cNvPr id="52" name="Rectangle: Top Corners Rounded 51">
              <a:extLst>
                <a:ext uri="{FF2B5EF4-FFF2-40B4-BE49-F238E27FC236}">
                  <a16:creationId xmlns:a16="http://schemas.microsoft.com/office/drawing/2014/main" id="{0D1B6F82-5D16-6ED4-CB92-B58746D10E9E}"/>
                </a:ext>
              </a:extLst>
            </p:cNvPr>
            <p:cNvSpPr/>
            <p:nvPr/>
          </p:nvSpPr>
          <p:spPr>
            <a:xfrm>
              <a:off x="1523999" y="2311401"/>
              <a:ext cx="1108363" cy="1399308"/>
            </a:xfrm>
            <a:prstGeom prst="round2Same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7C41DA5-EAC4-FE6E-CED5-6A734C57C4B9}"/>
                </a:ext>
              </a:extLst>
            </p:cNvPr>
            <p:cNvSpPr txBox="1"/>
            <p:nvPr/>
          </p:nvSpPr>
          <p:spPr>
            <a:xfrm rot="16200000">
              <a:off x="1392725" y="2561125"/>
              <a:ext cx="1399309" cy="773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b="1" dirty="0">
                  <a:solidFill>
                    <a:schemeClr val="bg1">
                      <a:lumMod val="95000"/>
                    </a:schemeClr>
                  </a:solidFill>
                  <a:latin typeface="Tw Cen MT" panose="020B0602020104020603" pitchFamily="34" charset="0"/>
                </a:rPr>
                <a:t>2000</a:t>
              </a: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CB07EEB3-6463-EABE-D55F-A1CB3BEA2666}"/>
              </a:ext>
            </a:extLst>
          </p:cNvPr>
          <p:cNvGrpSpPr/>
          <p:nvPr/>
        </p:nvGrpSpPr>
        <p:grpSpPr>
          <a:xfrm rot="5400000">
            <a:off x="8519963" y="3439589"/>
            <a:ext cx="1014980" cy="2057940"/>
            <a:chOff x="1523999" y="2247978"/>
            <a:chExt cx="1108363" cy="1462731"/>
          </a:xfrm>
        </p:grpSpPr>
        <p:sp>
          <p:nvSpPr>
            <p:cNvPr id="60" name="Rectangle: Top Corners Rounded 59">
              <a:extLst>
                <a:ext uri="{FF2B5EF4-FFF2-40B4-BE49-F238E27FC236}">
                  <a16:creationId xmlns:a16="http://schemas.microsoft.com/office/drawing/2014/main" id="{5455C244-C9C0-698B-CF12-0EE6C273DADA}"/>
                </a:ext>
              </a:extLst>
            </p:cNvPr>
            <p:cNvSpPr/>
            <p:nvPr/>
          </p:nvSpPr>
          <p:spPr>
            <a:xfrm>
              <a:off x="1523999" y="2311401"/>
              <a:ext cx="1108363" cy="1399308"/>
            </a:xfrm>
            <a:prstGeom prst="round2Same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84BF1DAB-CD85-432B-7D74-E67205DB4813}"/>
                </a:ext>
              </a:extLst>
            </p:cNvPr>
            <p:cNvSpPr txBox="1"/>
            <p:nvPr/>
          </p:nvSpPr>
          <p:spPr>
            <a:xfrm rot="16200000">
              <a:off x="1392725" y="2561125"/>
              <a:ext cx="1399309" cy="773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b="1" dirty="0">
                  <a:solidFill>
                    <a:schemeClr val="bg1">
                      <a:lumMod val="95000"/>
                    </a:schemeClr>
                  </a:solidFill>
                  <a:latin typeface="Tw Cen MT" panose="020B0602020104020603" pitchFamily="34" charset="0"/>
                </a:rPr>
                <a:t>2001</a:t>
              </a:r>
            </a:p>
          </p:txBody>
        </p:sp>
      </p:grp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DE1A1CF6-0F59-FB29-DA54-B6FB8C8B35FA}"/>
              </a:ext>
            </a:extLst>
          </p:cNvPr>
          <p:cNvSpPr/>
          <p:nvPr/>
        </p:nvSpPr>
        <p:spPr>
          <a:xfrm rot="5400000" flipV="1">
            <a:off x="5112119" y="1024873"/>
            <a:ext cx="1200329" cy="6909349"/>
          </a:xfrm>
          <a:custGeom>
            <a:avLst/>
            <a:gdLst>
              <a:gd name="connsiteX0" fmla="*/ 0 w 1108363"/>
              <a:gd name="connsiteY0" fmla="*/ 2290618 h 2290618"/>
              <a:gd name="connsiteX1" fmla="*/ 184726 w 1108363"/>
              <a:gd name="connsiteY1" fmla="*/ 2290618 h 2290618"/>
              <a:gd name="connsiteX2" fmla="*/ 554181 w 1108363"/>
              <a:gd name="connsiteY2" fmla="*/ 1930399 h 2290618"/>
              <a:gd name="connsiteX3" fmla="*/ 923636 w 1108363"/>
              <a:gd name="connsiteY3" fmla="*/ 2290618 h 2290618"/>
              <a:gd name="connsiteX4" fmla="*/ 1108363 w 1108363"/>
              <a:gd name="connsiteY4" fmla="*/ 2290618 h 2290618"/>
              <a:gd name="connsiteX5" fmla="*/ 1108363 w 1108363"/>
              <a:gd name="connsiteY5" fmla="*/ 184731 h 2290618"/>
              <a:gd name="connsiteX6" fmla="*/ 923632 w 1108363"/>
              <a:gd name="connsiteY6" fmla="*/ 0 h 2290618"/>
              <a:gd name="connsiteX7" fmla="*/ 184731 w 1108363"/>
              <a:gd name="connsiteY7" fmla="*/ 0 h 2290618"/>
              <a:gd name="connsiteX8" fmla="*/ 0 w 1108363"/>
              <a:gd name="connsiteY8" fmla="*/ 184731 h 2290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08363" h="2290618">
                <a:moveTo>
                  <a:pt x="0" y="2290618"/>
                </a:moveTo>
                <a:lnTo>
                  <a:pt x="184726" y="2290618"/>
                </a:lnTo>
                <a:cubicBezTo>
                  <a:pt x="184726" y="2091675"/>
                  <a:pt x="350137" y="1930399"/>
                  <a:pt x="554181" y="1930399"/>
                </a:cubicBezTo>
                <a:cubicBezTo>
                  <a:pt x="758225" y="1930399"/>
                  <a:pt x="923636" y="2091675"/>
                  <a:pt x="923636" y="2290618"/>
                </a:cubicBezTo>
                <a:lnTo>
                  <a:pt x="1108363" y="2290618"/>
                </a:lnTo>
                <a:lnTo>
                  <a:pt x="1108363" y="184731"/>
                </a:lnTo>
                <a:cubicBezTo>
                  <a:pt x="1108363" y="82707"/>
                  <a:pt x="1025656" y="0"/>
                  <a:pt x="923632" y="0"/>
                </a:cubicBezTo>
                <a:lnTo>
                  <a:pt x="184731" y="0"/>
                </a:lnTo>
                <a:cubicBezTo>
                  <a:pt x="82707" y="0"/>
                  <a:pt x="0" y="82707"/>
                  <a:pt x="0" y="18473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27000" sx="101000" sy="101000" algn="ctr" rotWithShape="0">
              <a:schemeClr val="tx1">
                <a:alpha val="2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0FC778E5-F384-EC18-8DD5-596F0DEBDBEB}"/>
              </a:ext>
            </a:extLst>
          </p:cNvPr>
          <p:cNvSpPr txBox="1"/>
          <p:nvPr/>
        </p:nvSpPr>
        <p:spPr>
          <a:xfrm>
            <a:off x="4156344" y="4009605"/>
            <a:ext cx="385454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70C0"/>
                </a:solidFill>
                <a:latin typeface="Tw Cen MT" panose="020B0602020104020603" pitchFamily="34" charset="0"/>
              </a:rPr>
              <a:t>Oracle Certified Master (OCM)</a:t>
            </a:r>
          </a:p>
        </p:txBody>
      </p:sp>
      <p:pic>
        <p:nvPicPr>
          <p:cNvPr id="1026" name="Picture 2" descr="WHICH ORACLE CERTIFICATION IS RIGHT FOR YOU?">
            <a:extLst>
              <a:ext uri="{FF2B5EF4-FFF2-40B4-BE49-F238E27FC236}">
                <a16:creationId xmlns:a16="http://schemas.microsoft.com/office/drawing/2014/main" id="{F611CC02-E1A3-D775-63BB-56883DB0F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5287" y="3970307"/>
            <a:ext cx="948611" cy="971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25836C6D-325D-0EE1-21D0-64B1453C0E05}"/>
              </a:ext>
            </a:extLst>
          </p:cNvPr>
          <p:cNvSpPr/>
          <p:nvPr/>
        </p:nvSpPr>
        <p:spPr>
          <a:xfrm rot="5400000" flipV="1">
            <a:off x="5114697" y="-1012628"/>
            <a:ext cx="1200329" cy="6909349"/>
          </a:xfrm>
          <a:custGeom>
            <a:avLst/>
            <a:gdLst>
              <a:gd name="connsiteX0" fmla="*/ 0 w 1108363"/>
              <a:gd name="connsiteY0" fmla="*/ 2290618 h 2290618"/>
              <a:gd name="connsiteX1" fmla="*/ 184726 w 1108363"/>
              <a:gd name="connsiteY1" fmla="*/ 2290618 h 2290618"/>
              <a:gd name="connsiteX2" fmla="*/ 554181 w 1108363"/>
              <a:gd name="connsiteY2" fmla="*/ 1930399 h 2290618"/>
              <a:gd name="connsiteX3" fmla="*/ 923636 w 1108363"/>
              <a:gd name="connsiteY3" fmla="*/ 2290618 h 2290618"/>
              <a:gd name="connsiteX4" fmla="*/ 1108363 w 1108363"/>
              <a:gd name="connsiteY4" fmla="*/ 2290618 h 2290618"/>
              <a:gd name="connsiteX5" fmla="*/ 1108363 w 1108363"/>
              <a:gd name="connsiteY5" fmla="*/ 184731 h 2290618"/>
              <a:gd name="connsiteX6" fmla="*/ 923632 w 1108363"/>
              <a:gd name="connsiteY6" fmla="*/ 0 h 2290618"/>
              <a:gd name="connsiteX7" fmla="*/ 184731 w 1108363"/>
              <a:gd name="connsiteY7" fmla="*/ 0 h 2290618"/>
              <a:gd name="connsiteX8" fmla="*/ 0 w 1108363"/>
              <a:gd name="connsiteY8" fmla="*/ 184731 h 2290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08363" h="2290618">
                <a:moveTo>
                  <a:pt x="0" y="2290618"/>
                </a:moveTo>
                <a:lnTo>
                  <a:pt x="184726" y="2290618"/>
                </a:lnTo>
                <a:cubicBezTo>
                  <a:pt x="184726" y="2091675"/>
                  <a:pt x="350137" y="1930399"/>
                  <a:pt x="554181" y="1930399"/>
                </a:cubicBezTo>
                <a:cubicBezTo>
                  <a:pt x="758225" y="1930399"/>
                  <a:pt x="923636" y="2091675"/>
                  <a:pt x="923636" y="2290618"/>
                </a:cubicBezTo>
                <a:lnTo>
                  <a:pt x="1108363" y="2290618"/>
                </a:lnTo>
                <a:lnTo>
                  <a:pt x="1108363" y="184731"/>
                </a:lnTo>
                <a:cubicBezTo>
                  <a:pt x="1108363" y="82707"/>
                  <a:pt x="1025656" y="0"/>
                  <a:pt x="923632" y="0"/>
                </a:cubicBezTo>
                <a:lnTo>
                  <a:pt x="184731" y="0"/>
                </a:lnTo>
                <a:cubicBezTo>
                  <a:pt x="82707" y="0"/>
                  <a:pt x="0" y="82707"/>
                  <a:pt x="0" y="18473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27000" sx="101000" sy="101000" algn="ctr" rotWithShape="0">
              <a:schemeClr val="tx1">
                <a:alpha val="2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78A26F5-7A73-66F7-4032-277B67FBD6B5}"/>
              </a:ext>
            </a:extLst>
          </p:cNvPr>
          <p:cNvSpPr txBox="1"/>
          <p:nvPr/>
        </p:nvSpPr>
        <p:spPr>
          <a:xfrm>
            <a:off x="4787805" y="1887744"/>
            <a:ext cx="34807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70C0"/>
                </a:solidFill>
                <a:latin typeface="Tw Cen MT" panose="020B0602020104020603" pitchFamily="34" charset="0"/>
              </a:rPr>
              <a:t>Certified Internet Webmaster(CIW)</a:t>
            </a:r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43F5B79F-E8ED-543E-0235-18D02CE335D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1025" y="2110545"/>
            <a:ext cx="1853424" cy="622009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2789D124-7652-9534-C8E2-DCB05C55C3D5}"/>
              </a:ext>
            </a:extLst>
          </p:cNvPr>
          <p:cNvSpPr txBox="1"/>
          <p:nvPr/>
        </p:nvSpPr>
        <p:spPr>
          <a:xfrm>
            <a:off x="4767383" y="368458"/>
            <a:ext cx="34807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70C0"/>
                </a:solidFill>
                <a:latin typeface="Tw Cen MT" panose="020B0602020104020603" pitchFamily="34" charset="0"/>
              </a:rPr>
              <a:t>Microsoft Certified Professional (MCP) </a:t>
            </a: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DBFC28C7-EBC9-9B85-0F31-0E5FD2907B6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5695" y="591212"/>
            <a:ext cx="2398819" cy="599705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E32577D2-D072-EFEA-F499-9D1B3DED48FA}"/>
              </a:ext>
            </a:extLst>
          </p:cNvPr>
          <p:cNvGrpSpPr/>
          <p:nvPr/>
        </p:nvGrpSpPr>
        <p:grpSpPr>
          <a:xfrm>
            <a:off x="-3994729" y="0"/>
            <a:ext cx="14741135" cy="6858000"/>
            <a:chOff x="0" y="0"/>
            <a:chExt cx="12182756" cy="6858000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A6AF55D-17D4-6BDB-9E8D-D5FD3E59E783}"/>
                </a:ext>
              </a:extLst>
            </p:cNvPr>
            <p:cNvSpPr/>
            <p:nvPr/>
          </p:nvSpPr>
          <p:spPr>
            <a:xfrm>
              <a:off x="0" y="0"/>
              <a:ext cx="12182756" cy="685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tx1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8E259ACF-A8FD-68E3-C936-B9B7C72EA2EA}"/>
                </a:ext>
              </a:extLst>
            </p:cNvPr>
            <p:cNvSpPr/>
            <p:nvPr/>
          </p:nvSpPr>
          <p:spPr>
            <a:xfrm flipH="1">
              <a:off x="11323774" y="2624282"/>
              <a:ext cx="858982" cy="1609436"/>
            </a:xfrm>
            <a:custGeom>
              <a:avLst/>
              <a:gdLst>
                <a:gd name="connsiteX0" fmla="*/ 60037 w 868219"/>
                <a:gd name="connsiteY0" fmla="*/ 0 h 1609436"/>
                <a:gd name="connsiteX1" fmla="*/ 868219 w 868219"/>
                <a:gd name="connsiteY1" fmla="*/ 804718 h 1609436"/>
                <a:gd name="connsiteX2" fmla="*/ 60037 w 868219"/>
                <a:gd name="connsiteY2" fmla="*/ 1609436 h 1609436"/>
                <a:gd name="connsiteX3" fmla="*/ 0 w 868219"/>
                <a:gd name="connsiteY3" fmla="*/ 1603410 h 1609436"/>
                <a:gd name="connsiteX4" fmla="*/ 0 w 868219"/>
                <a:gd name="connsiteY4" fmla="*/ 6026 h 1609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8219" h="1609436">
                  <a:moveTo>
                    <a:pt x="60037" y="0"/>
                  </a:moveTo>
                  <a:cubicBezTo>
                    <a:pt x="506384" y="0"/>
                    <a:pt x="868219" y="360285"/>
                    <a:pt x="868219" y="804718"/>
                  </a:cubicBezTo>
                  <a:cubicBezTo>
                    <a:pt x="868219" y="1249151"/>
                    <a:pt x="506384" y="1609436"/>
                    <a:pt x="60037" y="1609436"/>
                  </a:cubicBezTo>
                  <a:lnTo>
                    <a:pt x="0" y="1603410"/>
                  </a:lnTo>
                  <a:lnTo>
                    <a:pt x="0" y="6026"/>
                  </a:ln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wrap="square" rtlCol="0" anchor="ctr">
              <a:noAutofit/>
            </a:bodyPr>
            <a:lstStyle/>
            <a:p>
              <a:pPr algn="ctr"/>
              <a:r>
                <a:rPr lang="en-US" sz="2800" dirty="0">
                  <a:solidFill>
                    <a:schemeClr val="bg1">
                      <a:lumMod val="95000"/>
                    </a:schemeClr>
                  </a:solidFill>
                  <a:latin typeface="Tw Cen MT" panose="020B0602020104020603" pitchFamily="34" charset="0"/>
                </a:rPr>
                <a:t>Cert.</a:t>
              </a:r>
              <a:endParaRPr lang="en-US" sz="16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202D867F-2B71-0AEE-111F-AEEA0D63B2F8}"/>
              </a:ext>
            </a:extLst>
          </p:cNvPr>
          <p:cNvGrpSpPr/>
          <p:nvPr/>
        </p:nvGrpSpPr>
        <p:grpSpPr>
          <a:xfrm rot="5400000">
            <a:off x="7175108" y="429010"/>
            <a:ext cx="1282018" cy="2150864"/>
            <a:chOff x="1523999" y="2311401"/>
            <a:chExt cx="1108363" cy="1416294"/>
          </a:xfrm>
          <a:solidFill>
            <a:srgbClr val="002060"/>
          </a:solidFill>
        </p:grpSpPr>
        <p:sp>
          <p:nvSpPr>
            <p:cNvPr id="48" name="Rectangle: Top Corners Rounded 47">
              <a:extLst>
                <a:ext uri="{FF2B5EF4-FFF2-40B4-BE49-F238E27FC236}">
                  <a16:creationId xmlns:a16="http://schemas.microsoft.com/office/drawing/2014/main" id="{F1869A18-29F5-13A6-A739-C7B58D6FC4F7}"/>
                </a:ext>
              </a:extLst>
            </p:cNvPr>
            <p:cNvSpPr/>
            <p:nvPr/>
          </p:nvSpPr>
          <p:spPr>
            <a:xfrm>
              <a:off x="1523999" y="2311401"/>
              <a:ext cx="1108363" cy="1399308"/>
            </a:xfrm>
            <a:prstGeom prst="round2Same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85CC409F-9D4D-1ACA-B4B8-4EEC5FE74AE5}"/>
                </a:ext>
              </a:extLst>
            </p:cNvPr>
            <p:cNvSpPr txBox="1"/>
            <p:nvPr/>
          </p:nvSpPr>
          <p:spPr>
            <a:xfrm rot="16200000">
              <a:off x="1415161" y="2722041"/>
              <a:ext cx="1399309" cy="61200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b="1" dirty="0">
                  <a:solidFill>
                    <a:schemeClr val="bg1">
                      <a:lumMod val="95000"/>
                    </a:schemeClr>
                  </a:solidFill>
                  <a:latin typeface="Tw Cen MT" panose="020B0602020104020603" pitchFamily="34" charset="0"/>
                </a:rPr>
                <a:t>2009</a:t>
              </a:r>
            </a:p>
          </p:txBody>
        </p:sp>
      </p:grp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892A6D28-5154-7D17-AE54-CD7D1345098A}"/>
              </a:ext>
            </a:extLst>
          </p:cNvPr>
          <p:cNvSpPr/>
          <p:nvPr/>
        </p:nvSpPr>
        <p:spPr>
          <a:xfrm rot="5400000" flipV="1">
            <a:off x="3903436" y="-1451691"/>
            <a:ext cx="1589191" cy="6016445"/>
          </a:xfrm>
          <a:custGeom>
            <a:avLst/>
            <a:gdLst>
              <a:gd name="connsiteX0" fmla="*/ 0 w 1108363"/>
              <a:gd name="connsiteY0" fmla="*/ 2290618 h 2290618"/>
              <a:gd name="connsiteX1" fmla="*/ 184726 w 1108363"/>
              <a:gd name="connsiteY1" fmla="*/ 2290618 h 2290618"/>
              <a:gd name="connsiteX2" fmla="*/ 554181 w 1108363"/>
              <a:gd name="connsiteY2" fmla="*/ 1930399 h 2290618"/>
              <a:gd name="connsiteX3" fmla="*/ 923636 w 1108363"/>
              <a:gd name="connsiteY3" fmla="*/ 2290618 h 2290618"/>
              <a:gd name="connsiteX4" fmla="*/ 1108363 w 1108363"/>
              <a:gd name="connsiteY4" fmla="*/ 2290618 h 2290618"/>
              <a:gd name="connsiteX5" fmla="*/ 1108363 w 1108363"/>
              <a:gd name="connsiteY5" fmla="*/ 184731 h 2290618"/>
              <a:gd name="connsiteX6" fmla="*/ 923632 w 1108363"/>
              <a:gd name="connsiteY6" fmla="*/ 0 h 2290618"/>
              <a:gd name="connsiteX7" fmla="*/ 184731 w 1108363"/>
              <a:gd name="connsiteY7" fmla="*/ 0 h 2290618"/>
              <a:gd name="connsiteX8" fmla="*/ 0 w 1108363"/>
              <a:gd name="connsiteY8" fmla="*/ 184731 h 2290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08363" h="2290618">
                <a:moveTo>
                  <a:pt x="0" y="2290618"/>
                </a:moveTo>
                <a:lnTo>
                  <a:pt x="184726" y="2290618"/>
                </a:lnTo>
                <a:cubicBezTo>
                  <a:pt x="184726" y="2091675"/>
                  <a:pt x="350137" y="1930399"/>
                  <a:pt x="554181" y="1930399"/>
                </a:cubicBezTo>
                <a:cubicBezTo>
                  <a:pt x="758225" y="1930399"/>
                  <a:pt x="923636" y="2091675"/>
                  <a:pt x="923636" y="2290618"/>
                </a:cubicBezTo>
                <a:lnTo>
                  <a:pt x="1108363" y="2290618"/>
                </a:lnTo>
                <a:lnTo>
                  <a:pt x="1108363" y="184731"/>
                </a:lnTo>
                <a:cubicBezTo>
                  <a:pt x="1108363" y="82707"/>
                  <a:pt x="1025656" y="0"/>
                  <a:pt x="923632" y="0"/>
                </a:cubicBezTo>
                <a:lnTo>
                  <a:pt x="184731" y="0"/>
                </a:lnTo>
                <a:cubicBezTo>
                  <a:pt x="82707" y="0"/>
                  <a:pt x="0" y="82707"/>
                  <a:pt x="0" y="18473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27000" sx="101000" sy="101000" algn="ctr" rotWithShape="0">
              <a:schemeClr val="tx1">
                <a:alpha val="2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4" name="Picture 63">
            <a:extLst>
              <a:ext uri="{FF2B5EF4-FFF2-40B4-BE49-F238E27FC236}">
                <a16:creationId xmlns:a16="http://schemas.microsoft.com/office/drawing/2014/main" id="{0B9F1E51-0AD4-6177-DCBE-422812CF4F9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79749" y="795356"/>
            <a:ext cx="1495294" cy="1479718"/>
          </a:xfrm>
          <a:prstGeom prst="rect">
            <a:avLst/>
          </a:prstGeom>
        </p:spPr>
      </p:pic>
      <p:grpSp>
        <p:nvGrpSpPr>
          <p:cNvPr id="73" name="Group 72">
            <a:extLst>
              <a:ext uri="{FF2B5EF4-FFF2-40B4-BE49-F238E27FC236}">
                <a16:creationId xmlns:a16="http://schemas.microsoft.com/office/drawing/2014/main" id="{DF5EED94-C022-1752-C11D-051C5A875852}"/>
              </a:ext>
            </a:extLst>
          </p:cNvPr>
          <p:cNvGrpSpPr/>
          <p:nvPr/>
        </p:nvGrpSpPr>
        <p:grpSpPr>
          <a:xfrm>
            <a:off x="3259945" y="782177"/>
            <a:ext cx="3480740" cy="1551268"/>
            <a:chOff x="3259945" y="782177"/>
            <a:chExt cx="3480740" cy="1551268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24980D9D-10C2-61EC-73B9-B4E6A9A54AA0}"/>
                </a:ext>
              </a:extLst>
            </p:cNvPr>
            <p:cNvSpPr txBox="1"/>
            <p:nvPr/>
          </p:nvSpPr>
          <p:spPr>
            <a:xfrm>
              <a:off x="3259945" y="782177"/>
              <a:ext cx="348074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002060"/>
                  </a:solidFill>
                  <a:latin typeface="Tw Cen MT" panose="020B0602020104020603" pitchFamily="34" charset="0"/>
                </a:rPr>
                <a:t>Lead Auditor </a:t>
              </a:r>
              <a:r>
                <a:rPr lang="en-US" sz="2000" b="1" dirty="0">
                  <a:solidFill>
                    <a:srgbClr val="002060"/>
                  </a:solidFill>
                  <a:latin typeface="Tw Cen MT" panose="020B0602020104020603" pitchFamily="34" charset="0"/>
                </a:rPr>
                <a:t>Quality Management Systems </a:t>
              </a:r>
              <a:endParaRPr lang="en-US" sz="3600" b="1" dirty="0">
                <a:solidFill>
                  <a:srgbClr val="00206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5F10887D-AA9A-AA25-383A-0991C1B66A7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345055" y="1719584"/>
              <a:ext cx="842913" cy="613861"/>
            </a:xfrm>
            <a:prstGeom prst="rect">
              <a:avLst/>
            </a:prstGeom>
          </p:spPr>
        </p:pic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37510751-ABBB-09F0-8A91-9EBE8F1D651A}"/>
              </a:ext>
            </a:extLst>
          </p:cNvPr>
          <p:cNvGrpSpPr/>
          <p:nvPr/>
        </p:nvGrpSpPr>
        <p:grpSpPr>
          <a:xfrm rot="5400000">
            <a:off x="7169672" y="4003483"/>
            <a:ext cx="1282018" cy="2150864"/>
            <a:chOff x="1523999" y="2311401"/>
            <a:chExt cx="1108363" cy="1416294"/>
          </a:xfrm>
          <a:solidFill>
            <a:srgbClr val="002060"/>
          </a:solidFill>
        </p:grpSpPr>
        <p:sp>
          <p:nvSpPr>
            <p:cNvPr id="75" name="Rectangle: Top Corners Rounded 74">
              <a:extLst>
                <a:ext uri="{FF2B5EF4-FFF2-40B4-BE49-F238E27FC236}">
                  <a16:creationId xmlns:a16="http://schemas.microsoft.com/office/drawing/2014/main" id="{2351A616-39FE-0C74-D7F2-4109E5B2C626}"/>
                </a:ext>
              </a:extLst>
            </p:cNvPr>
            <p:cNvSpPr/>
            <p:nvPr/>
          </p:nvSpPr>
          <p:spPr>
            <a:xfrm>
              <a:off x="1523999" y="2311401"/>
              <a:ext cx="1108363" cy="1399308"/>
            </a:xfrm>
            <a:prstGeom prst="round2Same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6361A87C-9ECC-C9F3-8DE5-F709DBF8FFC1}"/>
                </a:ext>
              </a:extLst>
            </p:cNvPr>
            <p:cNvSpPr txBox="1"/>
            <p:nvPr/>
          </p:nvSpPr>
          <p:spPr>
            <a:xfrm rot="16200000">
              <a:off x="1415161" y="2722041"/>
              <a:ext cx="1399309" cy="61200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b="1" dirty="0">
                  <a:solidFill>
                    <a:schemeClr val="bg1">
                      <a:lumMod val="95000"/>
                    </a:schemeClr>
                  </a:solidFill>
                  <a:latin typeface="Tw Cen MT" panose="020B0602020104020603" pitchFamily="34" charset="0"/>
                </a:rPr>
                <a:t>2016</a:t>
              </a:r>
            </a:p>
          </p:txBody>
        </p:sp>
      </p:grp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34D4425F-BD40-69B4-5067-613F564EE214}"/>
              </a:ext>
            </a:extLst>
          </p:cNvPr>
          <p:cNvSpPr/>
          <p:nvPr/>
        </p:nvSpPr>
        <p:spPr>
          <a:xfrm rot="5400000" flipV="1">
            <a:off x="3898000" y="2122782"/>
            <a:ext cx="1589191" cy="6016445"/>
          </a:xfrm>
          <a:custGeom>
            <a:avLst/>
            <a:gdLst>
              <a:gd name="connsiteX0" fmla="*/ 0 w 1108363"/>
              <a:gd name="connsiteY0" fmla="*/ 2290618 h 2290618"/>
              <a:gd name="connsiteX1" fmla="*/ 184726 w 1108363"/>
              <a:gd name="connsiteY1" fmla="*/ 2290618 h 2290618"/>
              <a:gd name="connsiteX2" fmla="*/ 554181 w 1108363"/>
              <a:gd name="connsiteY2" fmla="*/ 1930399 h 2290618"/>
              <a:gd name="connsiteX3" fmla="*/ 923636 w 1108363"/>
              <a:gd name="connsiteY3" fmla="*/ 2290618 h 2290618"/>
              <a:gd name="connsiteX4" fmla="*/ 1108363 w 1108363"/>
              <a:gd name="connsiteY4" fmla="*/ 2290618 h 2290618"/>
              <a:gd name="connsiteX5" fmla="*/ 1108363 w 1108363"/>
              <a:gd name="connsiteY5" fmla="*/ 184731 h 2290618"/>
              <a:gd name="connsiteX6" fmla="*/ 923632 w 1108363"/>
              <a:gd name="connsiteY6" fmla="*/ 0 h 2290618"/>
              <a:gd name="connsiteX7" fmla="*/ 184731 w 1108363"/>
              <a:gd name="connsiteY7" fmla="*/ 0 h 2290618"/>
              <a:gd name="connsiteX8" fmla="*/ 0 w 1108363"/>
              <a:gd name="connsiteY8" fmla="*/ 184731 h 2290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08363" h="2290618">
                <a:moveTo>
                  <a:pt x="0" y="2290618"/>
                </a:moveTo>
                <a:lnTo>
                  <a:pt x="184726" y="2290618"/>
                </a:lnTo>
                <a:cubicBezTo>
                  <a:pt x="184726" y="2091675"/>
                  <a:pt x="350137" y="1930399"/>
                  <a:pt x="554181" y="1930399"/>
                </a:cubicBezTo>
                <a:cubicBezTo>
                  <a:pt x="758225" y="1930399"/>
                  <a:pt x="923636" y="2091675"/>
                  <a:pt x="923636" y="2290618"/>
                </a:cubicBezTo>
                <a:lnTo>
                  <a:pt x="1108363" y="2290618"/>
                </a:lnTo>
                <a:lnTo>
                  <a:pt x="1108363" y="184731"/>
                </a:lnTo>
                <a:cubicBezTo>
                  <a:pt x="1108363" y="82707"/>
                  <a:pt x="1025656" y="0"/>
                  <a:pt x="923632" y="0"/>
                </a:cubicBezTo>
                <a:lnTo>
                  <a:pt x="184731" y="0"/>
                </a:lnTo>
                <a:cubicBezTo>
                  <a:pt x="82707" y="0"/>
                  <a:pt x="0" y="82707"/>
                  <a:pt x="0" y="18473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27000" sx="101000" sy="101000" algn="ctr" rotWithShape="0">
              <a:schemeClr val="tx1">
                <a:alpha val="2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98E06B44-EE21-6D5C-0A23-05DFC0B8ED2F}"/>
              </a:ext>
            </a:extLst>
          </p:cNvPr>
          <p:cNvGrpSpPr/>
          <p:nvPr/>
        </p:nvGrpSpPr>
        <p:grpSpPr>
          <a:xfrm>
            <a:off x="3254509" y="4356650"/>
            <a:ext cx="3480740" cy="1551268"/>
            <a:chOff x="3259945" y="782177"/>
            <a:chExt cx="3480740" cy="1551268"/>
          </a:xfrm>
        </p:grpSpPr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1F5C3AD1-FC82-9541-B05F-E4077C7D2174}"/>
                </a:ext>
              </a:extLst>
            </p:cNvPr>
            <p:cNvSpPr txBox="1"/>
            <p:nvPr/>
          </p:nvSpPr>
          <p:spPr>
            <a:xfrm>
              <a:off x="3259945" y="782177"/>
              <a:ext cx="348074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002060"/>
                  </a:solidFill>
                  <a:latin typeface="Tw Cen MT" panose="020B0602020104020603" pitchFamily="34" charset="0"/>
                </a:rPr>
                <a:t>Lead Auditor </a:t>
              </a:r>
              <a:r>
                <a:rPr lang="en-US" sz="2000" b="1" dirty="0">
                  <a:solidFill>
                    <a:srgbClr val="002060"/>
                  </a:solidFill>
                  <a:latin typeface="Tw Cen MT" panose="020B0602020104020603" pitchFamily="34" charset="0"/>
                </a:rPr>
                <a:t>Quality Management Systems </a:t>
              </a:r>
              <a:endParaRPr lang="en-US" sz="3600" b="1" dirty="0">
                <a:solidFill>
                  <a:srgbClr val="00206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81" name="Picture 80">
              <a:extLst>
                <a:ext uri="{FF2B5EF4-FFF2-40B4-BE49-F238E27FC236}">
                  <a16:creationId xmlns:a16="http://schemas.microsoft.com/office/drawing/2014/main" id="{D701049C-F28B-314E-45E1-B2E0AE5DF3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345055" y="1719584"/>
              <a:ext cx="842913" cy="613861"/>
            </a:xfrm>
            <a:prstGeom prst="rect">
              <a:avLst/>
            </a:prstGeom>
          </p:spPr>
        </p:pic>
      </p:grpSp>
      <p:pic>
        <p:nvPicPr>
          <p:cNvPr id="82" name="Picture 81">
            <a:extLst>
              <a:ext uri="{FF2B5EF4-FFF2-40B4-BE49-F238E27FC236}">
                <a16:creationId xmlns:a16="http://schemas.microsoft.com/office/drawing/2014/main" id="{37E270AA-75A4-7B93-C4B8-D21E4DD180C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959118" y="4544093"/>
            <a:ext cx="1045181" cy="1216000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85138CA6-40E4-6230-2813-7977FD0F0CEF}"/>
              </a:ext>
            </a:extLst>
          </p:cNvPr>
          <p:cNvGrpSpPr/>
          <p:nvPr/>
        </p:nvGrpSpPr>
        <p:grpSpPr>
          <a:xfrm>
            <a:off x="-4518612" y="0"/>
            <a:ext cx="14741135" cy="6858000"/>
            <a:chOff x="0" y="0"/>
            <a:chExt cx="12182756" cy="685800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41BDBED-BE2F-D51B-D2B3-1E2CFD8018F0}"/>
                </a:ext>
              </a:extLst>
            </p:cNvPr>
            <p:cNvSpPr/>
            <p:nvPr/>
          </p:nvSpPr>
          <p:spPr>
            <a:xfrm>
              <a:off x="0" y="0"/>
              <a:ext cx="12182756" cy="685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tx1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07BDAFC3-30AD-8138-C365-7BBE9576BBC7}"/>
                </a:ext>
              </a:extLst>
            </p:cNvPr>
            <p:cNvSpPr/>
            <p:nvPr/>
          </p:nvSpPr>
          <p:spPr>
            <a:xfrm flipH="1">
              <a:off x="11323774" y="2624282"/>
              <a:ext cx="858982" cy="1609436"/>
            </a:xfrm>
            <a:custGeom>
              <a:avLst/>
              <a:gdLst>
                <a:gd name="connsiteX0" fmla="*/ 60037 w 868219"/>
                <a:gd name="connsiteY0" fmla="*/ 0 h 1609436"/>
                <a:gd name="connsiteX1" fmla="*/ 868219 w 868219"/>
                <a:gd name="connsiteY1" fmla="*/ 804718 h 1609436"/>
                <a:gd name="connsiteX2" fmla="*/ 60037 w 868219"/>
                <a:gd name="connsiteY2" fmla="*/ 1609436 h 1609436"/>
                <a:gd name="connsiteX3" fmla="*/ 0 w 868219"/>
                <a:gd name="connsiteY3" fmla="*/ 1603410 h 1609436"/>
                <a:gd name="connsiteX4" fmla="*/ 0 w 868219"/>
                <a:gd name="connsiteY4" fmla="*/ 6026 h 1609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8219" h="1609436">
                  <a:moveTo>
                    <a:pt x="60037" y="0"/>
                  </a:moveTo>
                  <a:cubicBezTo>
                    <a:pt x="506384" y="0"/>
                    <a:pt x="868219" y="360285"/>
                    <a:pt x="868219" y="804718"/>
                  </a:cubicBezTo>
                  <a:cubicBezTo>
                    <a:pt x="868219" y="1249151"/>
                    <a:pt x="506384" y="1609436"/>
                    <a:pt x="60037" y="1609436"/>
                  </a:cubicBezTo>
                  <a:lnTo>
                    <a:pt x="0" y="1603410"/>
                  </a:lnTo>
                  <a:lnTo>
                    <a:pt x="0" y="6026"/>
                  </a:ln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wrap="square" rtlCol="0" anchor="ctr">
              <a:noAutofit/>
            </a:bodyPr>
            <a:lstStyle/>
            <a:p>
              <a:pPr algn="ctr"/>
              <a:r>
                <a:rPr lang="en-US" sz="3200" dirty="0">
                  <a:solidFill>
                    <a:schemeClr val="bg1">
                      <a:lumMod val="95000"/>
                    </a:schemeClr>
                  </a:solidFill>
                  <a:latin typeface="Tw Cen MT" panose="020B0602020104020603" pitchFamily="34" charset="0"/>
                </a:rPr>
                <a:t>Cert.</a:t>
              </a:r>
              <a:endParaRPr 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58AEA288-EF0B-EFB7-7F5C-40B006FC35BA}"/>
              </a:ext>
            </a:extLst>
          </p:cNvPr>
          <p:cNvGrpSpPr/>
          <p:nvPr/>
        </p:nvGrpSpPr>
        <p:grpSpPr>
          <a:xfrm rot="5400000">
            <a:off x="6594516" y="5026299"/>
            <a:ext cx="935983" cy="1913800"/>
            <a:chOff x="1523999" y="2311401"/>
            <a:chExt cx="1108363" cy="1399308"/>
          </a:xfrm>
          <a:solidFill>
            <a:srgbClr val="00B050"/>
          </a:solidFill>
        </p:grpSpPr>
        <p:sp>
          <p:nvSpPr>
            <p:cNvPr id="103" name="Rectangle: Top Corners Rounded 102">
              <a:extLst>
                <a:ext uri="{FF2B5EF4-FFF2-40B4-BE49-F238E27FC236}">
                  <a16:creationId xmlns:a16="http://schemas.microsoft.com/office/drawing/2014/main" id="{8B1FA7CC-9E62-7D77-09A0-732B65D3DBB1}"/>
                </a:ext>
              </a:extLst>
            </p:cNvPr>
            <p:cNvSpPr/>
            <p:nvPr/>
          </p:nvSpPr>
          <p:spPr>
            <a:xfrm>
              <a:off x="1523999" y="2311401"/>
              <a:ext cx="1108363" cy="1399308"/>
            </a:xfrm>
            <a:prstGeom prst="round2Same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FC6BA01B-C16E-90F1-FFC7-E3E955187EA9}"/>
                </a:ext>
              </a:extLst>
            </p:cNvPr>
            <p:cNvSpPr txBox="1"/>
            <p:nvPr/>
          </p:nvSpPr>
          <p:spPr>
            <a:xfrm rot="16200000">
              <a:off x="1526334" y="2544509"/>
              <a:ext cx="1142224" cy="83825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b="1" dirty="0">
                  <a:solidFill>
                    <a:schemeClr val="bg1">
                      <a:lumMod val="95000"/>
                    </a:schemeClr>
                  </a:solidFill>
                  <a:latin typeface="Tw Cen MT" panose="020B0602020104020603" pitchFamily="34" charset="0"/>
                </a:rPr>
                <a:t>2023</a:t>
              </a:r>
            </a:p>
          </p:txBody>
        </p:sp>
      </p:grpSp>
      <p:sp>
        <p:nvSpPr>
          <p:cNvPr id="105" name="Freeform: Shape 104">
            <a:extLst>
              <a:ext uri="{FF2B5EF4-FFF2-40B4-BE49-F238E27FC236}">
                <a16:creationId xmlns:a16="http://schemas.microsoft.com/office/drawing/2014/main" id="{43203C39-7BE2-3826-6DB5-2933E56A3FF3}"/>
              </a:ext>
            </a:extLst>
          </p:cNvPr>
          <p:cNvSpPr/>
          <p:nvPr/>
        </p:nvSpPr>
        <p:spPr>
          <a:xfrm rot="5400000" flipV="1">
            <a:off x="3468474" y="2994180"/>
            <a:ext cx="1181663" cy="6016445"/>
          </a:xfrm>
          <a:custGeom>
            <a:avLst/>
            <a:gdLst>
              <a:gd name="connsiteX0" fmla="*/ 0 w 1108363"/>
              <a:gd name="connsiteY0" fmla="*/ 2290618 h 2290618"/>
              <a:gd name="connsiteX1" fmla="*/ 184726 w 1108363"/>
              <a:gd name="connsiteY1" fmla="*/ 2290618 h 2290618"/>
              <a:gd name="connsiteX2" fmla="*/ 554181 w 1108363"/>
              <a:gd name="connsiteY2" fmla="*/ 1930399 h 2290618"/>
              <a:gd name="connsiteX3" fmla="*/ 923636 w 1108363"/>
              <a:gd name="connsiteY3" fmla="*/ 2290618 h 2290618"/>
              <a:gd name="connsiteX4" fmla="*/ 1108363 w 1108363"/>
              <a:gd name="connsiteY4" fmla="*/ 2290618 h 2290618"/>
              <a:gd name="connsiteX5" fmla="*/ 1108363 w 1108363"/>
              <a:gd name="connsiteY5" fmla="*/ 184731 h 2290618"/>
              <a:gd name="connsiteX6" fmla="*/ 923632 w 1108363"/>
              <a:gd name="connsiteY6" fmla="*/ 0 h 2290618"/>
              <a:gd name="connsiteX7" fmla="*/ 184731 w 1108363"/>
              <a:gd name="connsiteY7" fmla="*/ 0 h 2290618"/>
              <a:gd name="connsiteX8" fmla="*/ 0 w 1108363"/>
              <a:gd name="connsiteY8" fmla="*/ 184731 h 2290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08363" h="2290618">
                <a:moveTo>
                  <a:pt x="0" y="2290618"/>
                </a:moveTo>
                <a:lnTo>
                  <a:pt x="184726" y="2290618"/>
                </a:lnTo>
                <a:cubicBezTo>
                  <a:pt x="184726" y="2091675"/>
                  <a:pt x="350137" y="1930399"/>
                  <a:pt x="554181" y="1930399"/>
                </a:cubicBezTo>
                <a:cubicBezTo>
                  <a:pt x="758225" y="1930399"/>
                  <a:pt x="923636" y="2091675"/>
                  <a:pt x="923636" y="2290618"/>
                </a:cubicBezTo>
                <a:lnTo>
                  <a:pt x="1108363" y="2290618"/>
                </a:lnTo>
                <a:lnTo>
                  <a:pt x="1108363" y="184731"/>
                </a:lnTo>
                <a:cubicBezTo>
                  <a:pt x="1108363" y="82707"/>
                  <a:pt x="1025656" y="0"/>
                  <a:pt x="923632" y="0"/>
                </a:cubicBezTo>
                <a:lnTo>
                  <a:pt x="184731" y="0"/>
                </a:lnTo>
                <a:cubicBezTo>
                  <a:pt x="82707" y="0"/>
                  <a:pt x="0" y="82707"/>
                  <a:pt x="0" y="18473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27000" sx="101000" sy="101000" algn="ctr" rotWithShape="0">
              <a:schemeClr val="tx1">
                <a:alpha val="2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7F53CEB-74C7-6EA4-96B9-BB9D63A5466D}"/>
              </a:ext>
            </a:extLst>
          </p:cNvPr>
          <p:cNvSpPr txBox="1"/>
          <p:nvPr/>
        </p:nvSpPr>
        <p:spPr>
          <a:xfrm>
            <a:off x="2510612" y="5532507"/>
            <a:ext cx="387502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2060"/>
                </a:solidFill>
                <a:latin typeface="Tw Cen MT" panose="020B0602020104020603" pitchFamily="34" charset="0"/>
              </a:rPr>
              <a:t>IBM Certified Data Analysist Professional </a:t>
            </a:r>
          </a:p>
        </p:txBody>
      </p:sp>
      <p:pic>
        <p:nvPicPr>
          <p:cNvPr id="108" name="Picture 107">
            <a:extLst>
              <a:ext uri="{FF2B5EF4-FFF2-40B4-BE49-F238E27FC236}">
                <a16:creationId xmlns:a16="http://schemas.microsoft.com/office/drawing/2014/main" id="{4BA20CF0-71C3-64EA-F165-44771A8EF09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61524" y="5477428"/>
            <a:ext cx="1465910" cy="966168"/>
          </a:xfrm>
          <a:prstGeom prst="rect">
            <a:avLst/>
          </a:prstGeom>
        </p:spPr>
      </p:pic>
      <p:grpSp>
        <p:nvGrpSpPr>
          <p:cNvPr id="58" name="Group 57">
            <a:extLst>
              <a:ext uri="{FF2B5EF4-FFF2-40B4-BE49-F238E27FC236}">
                <a16:creationId xmlns:a16="http://schemas.microsoft.com/office/drawing/2014/main" id="{8D698687-5795-E9FA-2237-717DB284D821}"/>
              </a:ext>
            </a:extLst>
          </p:cNvPr>
          <p:cNvGrpSpPr/>
          <p:nvPr/>
        </p:nvGrpSpPr>
        <p:grpSpPr>
          <a:xfrm rot="5400000">
            <a:off x="6608402" y="-184168"/>
            <a:ext cx="935983" cy="1913800"/>
            <a:chOff x="1523999" y="2311401"/>
            <a:chExt cx="1108363" cy="1399308"/>
          </a:xfrm>
          <a:solidFill>
            <a:srgbClr val="00B050"/>
          </a:solidFill>
        </p:grpSpPr>
        <p:sp>
          <p:nvSpPr>
            <p:cNvPr id="78" name="Rectangle: Top Corners Rounded 77">
              <a:extLst>
                <a:ext uri="{FF2B5EF4-FFF2-40B4-BE49-F238E27FC236}">
                  <a16:creationId xmlns:a16="http://schemas.microsoft.com/office/drawing/2014/main" id="{CD6A9780-E804-5276-7A16-1F34A21C0E6E}"/>
                </a:ext>
              </a:extLst>
            </p:cNvPr>
            <p:cNvSpPr/>
            <p:nvPr/>
          </p:nvSpPr>
          <p:spPr>
            <a:xfrm>
              <a:off x="1523999" y="2311401"/>
              <a:ext cx="1108363" cy="1399308"/>
            </a:xfrm>
            <a:prstGeom prst="round2Same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619613BB-392C-A3BA-01E5-49DE0ED60F85}"/>
                </a:ext>
              </a:extLst>
            </p:cNvPr>
            <p:cNvSpPr txBox="1"/>
            <p:nvPr/>
          </p:nvSpPr>
          <p:spPr>
            <a:xfrm rot="16200000">
              <a:off x="1505353" y="2565490"/>
              <a:ext cx="1142224" cy="79629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b="1" dirty="0">
                  <a:solidFill>
                    <a:schemeClr val="bg1">
                      <a:lumMod val="95000"/>
                    </a:schemeClr>
                  </a:solidFill>
                  <a:latin typeface="Tw Cen MT" panose="020B0602020104020603" pitchFamily="34" charset="0"/>
                </a:rPr>
                <a:t>2021</a:t>
              </a:r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731F3BE7-713D-37E0-B291-F4F281380BBE}"/>
              </a:ext>
            </a:extLst>
          </p:cNvPr>
          <p:cNvGrpSpPr/>
          <p:nvPr/>
        </p:nvGrpSpPr>
        <p:grpSpPr>
          <a:xfrm rot="5400000">
            <a:off x="6627032" y="3512004"/>
            <a:ext cx="935983" cy="1913800"/>
            <a:chOff x="1523999" y="2311401"/>
            <a:chExt cx="1108363" cy="1399308"/>
          </a:xfrm>
          <a:solidFill>
            <a:srgbClr val="00B050"/>
          </a:solidFill>
        </p:grpSpPr>
        <p:sp>
          <p:nvSpPr>
            <p:cNvPr id="97" name="Rectangle: Top Corners Rounded 96">
              <a:extLst>
                <a:ext uri="{FF2B5EF4-FFF2-40B4-BE49-F238E27FC236}">
                  <a16:creationId xmlns:a16="http://schemas.microsoft.com/office/drawing/2014/main" id="{9DC3EA66-0BE3-F74D-BD85-7A522DF3A908}"/>
                </a:ext>
              </a:extLst>
            </p:cNvPr>
            <p:cNvSpPr/>
            <p:nvPr/>
          </p:nvSpPr>
          <p:spPr>
            <a:xfrm>
              <a:off x="1523999" y="2311401"/>
              <a:ext cx="1108363" cy="1399308"/>
            </a:xfrm>
            <a:prstGeom prst="round2Same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A06CFD21-8539-6D03-3613-410208445BE9}"/>
                </a:ext>
              </a:extLst>
            </p:cNvPr>
            <p:cNvSpPr txBox="1"/>
            <p:nvPr/>
          </p:nvSpPr>
          <p:spPr>
            <a:xfrm rot="16200000">
              <a:off x="1526334" y="2544509"/>
              <a:ext cx="1142224" cy="83825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b="1" dirty="0">
                  <a:solidFill>
                    <a:schemeClr val="bg1">
                      <a:lumMod val="95000"/>
                    </a:schemeClr>
                  </a:solidFill>
                  <a:latin typeface="Tw Cen MT" panose="020B0602020104020603" pitchFamily="34" charset="0"/>
                </a:rPr>
                <a:t>2022</a:t>
              </a:r>
            </a:p>
          </p:txBody>
        </p:sp>
      </p:grpSp>
      <p:sp>
        <p:nvSpPr>
          <p:cNvPr id="99" name="Freeform: Shape 98">
            <a:extLst>
              <a:ext uri="{FF2B5EF4-FFF2-40B4-BE49-F238E27FC236}">
                <a16:creationId xmlns:a16="http://schemas.microsoft.com/office/drawing/2014/main" id="{DF86C31F-06D1-6F7C-6A7A-F414BF347DC7}"/>
              </a:ext>
            </a:extLst>
          </p:cNvPr>
          <p:cNvSpPr/>
          <p:nvPr/>
        </p:nvSpPr>
        <p:spPr>
          <a:xfrm rot="5400000" flipV="1">
            <a:off x="3500990" y="1479885"/>
            <a:ext cx="1181663" cy="6016445"/>
          </a:xfrm>
          <a:custGeom>
            <a:avLst/>
            <a:gdLst>
              <a:gd name="connsiteX0" fmla="*/ 0 w 1108363"/>
              <a:gd name="connsiteY0" fmla="*/ 2290618 h 2290618"/>
              <a:gd name="connsiteX1" fmla="*/ 184726 w 1108363"/>
              <a:gd name="connsiteY1" fmla="*/ 2290618 h 2290618"/>
              <a:gd name="connsiteX2" fmla="*/ 554181 w 1108363"/>
              <a:gd name="connsiteY2" fmla="*/ 1930399 h 2290618"/>
              <a:gd name="connsiteX3" fmla="*/ 923636 w 1108363"/>
              <a:gd name="connsiteY3" fmla="*/ 2290618 h 2290618"/>
              <a:gd name="connsiteX4" fmla="*/ 1108363 w 1108363"/>
              <a:gd name="connsiteY4" fmla="*/ 2290618 h 2290618"/>
              <a:gd name="connsiteX5" fmla="*/ 1108363 w 1108363"/>
              <a:gd name="connsiteY5" fmla="*/ 184731 h 2290618"/>
              <a:gd name="connsiteX6" fmla="*/ 923632 w 1108363"/>
              <a:gd name="connsiteY6" fmla="*/ 0 h 2290618"/>
              <a:gd name="connsiteX7" fmla="*/ 184731 w 1108363"/>
              <a:gd name="connsiteY7" fmla="*/ 0 h 2290618"/>
              <a:gd name="connsiteX8" fmla="*/ 0 w 1108363"/>
              <a:gd name="connsiteY8" fmla="*/ 184731 h 2290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08363" h="2290618">
                <a:moveTo>
                  <a:pt x="0" y="2290618"/>
                </a:moveTo>
                <a:lnTo>
                  <a:pt x="184726" y="2290618"/>
                </a:lnTo>
                <a:cubicBezTo>
                  <a:pt x="184726" y="2091675"/>
                  <a:pt x="350137" y="1930399"/>
                  <a:pt x="554181" y="1930399"/>
                </a:cubicBezTo>
                <a:cubicBezTo>
                  <a:pt x="758225" y="1930399"/>
                  <a:pt x="923636" y="2091675"/>
                  <a:pt x="923636" y="2290618"/>
                </a:cubicBezTo>
                <a:lnTo>
                  <a:pt x="1108363" y="2290618"/>
                </a:lnTo>
                <a:lnTo>
                  <a:pt x="1108363" y="184731"/>
                </a:lnTo>
                <a:cubicBezTo>
                  <a:pt x="1108363" y="82707"/>
                  <a:pt x="1025656" y="0"/>
                  <a:pt x="923632" y="0"/>
                </a:cubicBezTo>
                <a:lnTo>
                  <a:pt x="184731" y="0"/>
                </a:lnTo>
                <a:cubicBezTo>
                  <a:pt x="82707" y="0"/>
                  <a:pt x="0" y="82707"/>
                  <a:pt x="0" y="18473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27000" sx="101000" sy="101000" algn="ctr" rotWithShape="0">
              <a:schemeClr val="tx1">
                <a:alpha val="2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01" name="Picture 100">
            <a:extLst>
              <a:ext uri="{FF2B5EF4-FFF2-40B4-BE49-F238E27FC236}">
                <a16:creationId xmlns:a16="http://schemas.microsoft.com/office/drawing/2014/main" id="{3DA4D5C9-48F0-BAFF-B5FB-1F77549E469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87396" y="4203610"/>
            <a:ext cx="1513477" cy="443249"/>
          </a:xfrm>
          <a:prstGeom prst="rect">
            <a:avLst/>
          </a:prstGeom>
        </p:spPr>
      </p:pic>
      <p:grpSp>
        <p:nvGrpSpPr>
          <p:cNvPr id="90" name="Group 89">
            <a:extLst>
              <a:ext uri="{FF2B5EF4-FFF2-40B4-BE49-F238E27FC236}">
                <a16:creationId xmlns:a16="http://schemas.microsoft.com/office/drawing/2014/main" id="{58C38501-3D47-6374-8729-4A0766AE818C}"/>
              </a:ext>
            </a:extLst>
          </p:cNvPr>
          <p:cNvGrpSpPr/>
          <p:nvPr/>
        </p:nvGrpSpPr>
        <p:grpSpPr>
          <a:xfrm rot="5400000">
            <a:off x="6594516" y="1448913"/>
            <a:ext cx="935983" cy="1913800"/>
            <a:chOff x="1523999" y="2311401"/>
            <a:chExt cx="1108363" cy="1399308"/>
          </a:xfrm>
          <a:solidFill>
            <a:srgbClr val="00B050"/>
          </a:solidFill>
        </p:grpSpPr>
        <p:sp>
          <p:nvSpPr>
            <p:cNvPr id="91" name="Rectangle: Top Corners Rounded 90">
              <a:extLst>
                <a:ext uri="{FF2B5EF4-FFF2-40B4-BE49-F238E27FC236}">
                  <a16:creationId xmlns:a16="http://schemas.microsoft.com/office/drawing/2014/main" id="{787FC59E-0BE2-4FE3-EA38-985DF774C77D}"/>
                </a:ext>
              </a:extLst>
            </p:cNvPr>
            <p:cNvSpPr/>
            <p:nvPr/>
          </p:nvSpPr>
          <p:spPr>
            <a:xfrm>
              <a:off x="1523999" y="2311401"/>
              <a:ext cx="1108363" cy="1399308"/>
            </a:xfrm>
            <a:prstGeom prst="round2Same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FE9F4BF5-E120-BF4F-24BB-F2B9DC6A6DA2}"/>
                </a:ext>
              </a:extLst>
            </p:cNvPr>
            <p:cNvSpPr txBox="1"/>
            <p:nvPr/>
          </p:nvSpPr>
          <p:spPr>
            <a:xfrm rot="16200000">
              <a:off x="1526334" y="2544509"/>
              <a:ext cx="1142224" cy="83825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b="1" dirty="0">
                  <a:solidFill>
                    <a:schemeClr val="bg1">
                      <a:lumMod val="95000"/>
                    </a:schemeClr>
                  </a:solidFill>
                  <a:latin typeface="Tw Cen MT" panose="020B0602020104020603" pitchFamily="34" charset="0"/>
                </a:rPr>
                <a:t>2022</a:t>
              </a:r>
            </a:p>
          </p:txBody>
        </p:sp>
      </p:grpSp>
      <p:sp>
        <p:nvSpPr>
          <p:cNvPr id="100" name="TextBox 99">
            <a:extLst>
              <a:ext uri="{FF2B5EF4-FFF2-40B4-BE49-F238E27FC236}">
                <a16:creationId xmlns:a16="http://schemas.microsoft.com/office/drawing/2014/main" id="{23C2657E-1CE5-8265-8CDB-DEA5F5537D4E}"/>
              </a:ext>
            </a:extLst>
          </p:cNvPr>
          <p:cNvSpPr txBox="1"/>
          <p:nvPr/>
        </p:nvSpPr>
        <p:spPr>
          <a:xfrm>
            <a:off x="2560856" y="3963133"/>
            <a:ext cx="381881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70C0"/>
                </a:solidFill>
                <a:latin typeface="Tw Cen MT" panose="020B0602020104020603" pitchFamily="34" charset="0"/>
              </a:rPr>
              <a:t>Nanodegree Advanced Marketing Analytics </a:t>
            </a:r>
          </a:p>
        </p:txBody>
      </p:sp>
      <p:sp>
        <p:nvSpPr>
          <p:cNvPr id="93" name="Freeform: Shape 92">
            <a:extLst>
              <a:ext uri="{FF2B5EF4-FFF2-40B4-BE49-F238E27FC236}">
                <a16:creationId xmlns:a16="http://schemas.microsoft.com/office/drawing/2014/main" id="{4988E4A3-14CE-3A57-DC40-AA1746B9B8A4}"/>
              </a:ext>
            </a:extLst>
          </p:cNvPr>
          <p:cNvSpPr/>
          <p:nvPr/>
        </p:nvSpPr>
        <p:spPr>
          <a:xfrm rot="5400000" flipV="1">
            <a:off x="3468474" y="-583206"/>
            <a:ext cx="1181663" cy="6016445"/>
          </a:xfrm>
          <a:custGeom>
            <a:avLst/>
            <a:gdLst>
              <a:gd name="connsiteX0" fmla="*/ 0 w 1108363"/>
              <a:gd name="connsiteY0" fmla="*/ 2290618 h 2290618"/>
              <a:gd name="connsiteX1" fmla="*/ 184726 w 1108363"/>
              <a:gd name="connsiteY1" fmla="*/ 2290618 h 2290618"/>
              <a:gd name="connsiteX2" fmla="*/ 554181 w 1108363"/>
              <a:gd name="connsiteY2" fmla="*/ 1930399 h 2290618"/>
              <a:gd name="connsiteX3" fmla="*/ 923636 w 1108363"/>
              <a:gd name="connsiteY3" fmla="*/ 2290618 h 2290618"/>
              <a:gd name="connsiteX4" fmla="*/ 1108363 w 1108363"/>
              <a:gd name="connsiteY4" fmla="*/ 2290618 h 2290618"/>
              <a:gd name="connsiteX5" fmla="*/ 1108363 w 1108363"/>
              <a:gd name="connsiteY5" fmla="*/ 184731 h 2290618"/>
              <a:gd name="connsiteX6" fmla="*/ 923632 w 1108363"/>
              <a:gd name="connsiteY6" fmla="*/ 0 h 2290618"/>
              <a:gd name="connsiteX7" fmla="*/ 184731 w 1108363"/>
              <a:gd name="connsiteY7" fmla="*/ 0 h 2290618"/>
              <a:gd name="connsiteX8" fmla="*/ 0 w 1108363"/>
              <a:gd name="connsiteY8" fmla="*/ 184731 h 2290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08363" h="2290618">
                <a:moveTo>
                  <a:pt x="0" y="2290618"/>
                </a:moveTo>
                <a:lnTo>
                  <a:pt x="184726" y="2290618"/>
                </a:lnTo>
                <a:cubicBezTo>
                  <a:pt x="184726" y="2091675"/>
                  <a:pt x="350137" y="1930399"/>
                  <a:pt x="554181" y="1930399"/>
                </a:cubicBezTo>
                <a:cubicBezTo>
                  <a:pt x="758225" y="1930399"/>
                  <a:pt x="923636" y="2091675"/>
                  <a:pt x="923636" y="2290618"/>
                </a:cubicBezTo>
                <a:lnTo>
                  <a:pt x="1108363" y="2290618"/>
                </a:lnTo>
                <a:lnTo>
                  <a:pt x="1108363" y="184731"/>
                </a:lnTo>
                <a:cubicBezTo>
                  <a:pt x="1108363" y="82707"/>
                  <a:pt x="1025656" y="0"/>
                  <a:pt x="923632" y="0"/>
                </a:cubicBezTo>
                <a:lnTo>
                  <a:pt x="184731" y="0"/>
                </a:lnTo>
                <a:cubicBezTo>
                  <a:pt x="82707" y="0"/>
                  <a:pt x="0" y="82707"/>
                  <a:pt x="0" y="18473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27000" sx="101000" sy="101000" algn="ctr" rotWithShape="0">
              <a:schemeClr val="tx1">
                <a:alpha val="2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69AC3AB3-CA36-FB22-D293-1F8BD7D4DD01}"/>
              </a:ext>
            </a:extLst>
          </p:cNvPr>
          <p:cNvSpPr txBox="1"/>
          <p:nvPr/>
        </p:nvSpPr>
        <p:spPr>
          <a:xfrm>
            <a:off x="2592348" y="1900042"/>
            <a:ext cx="367497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70C0"/>
                </a:solidFill>
                <a:latin typeface="Tw Cen MT" panose="020B0602020104020603" pitchFamily="34" charset="0"/>
              </a:rPr>
              <a:t>Nanodegree UX Research Cross-Skilling</a:t>
            </a:r>
          </a:p>
        </p:txBody>
      </p:sp>
      <p:pic>
        <p:nvPicPr>
          <p:cNvPr id="95" name="Picture 94">
            <a:extLst>
              <a:ext uri="{FF2B5EF4-FFF2-40B4-BE49-F238E27FC236}">
                <a16:creationId xmlns:a16="http://schemas.microsoft.com/office/drawing/2014/main" id="{50E1EC21-4EEB-8199-84A7-DBEF6AECDA6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54880" y="2140519"/>
            <a:ext cx="1513477" cy="443249"/>
          </a:xfrm>
          <a:prstGeom prst="rect">
            <a:avLst/>
          </a:prstGeom>
        </p:spPr>
      </p:pic>
      <p:sp>
        <p:nvSpPr>
          <p:cNvPr id="84" name="Freeform: Shape 83">
            <a:extLst>
              <a:ext uri="{FF2B5EF4-FFF2-40B4-BE49-F238E27FC236}">
                <a16:creationId xmlns:a16="http://schemas.microsoft.com/office/drawing/2014/main" id="{2F6C40C1-E7B2-0997-3E08-C9CE378DD1AA}"/>
              </a:ext>
            </a:extLst>
          </p:cNvPr>
          <p:cNvSpPr/>
          <p:nvPr/>
        </p:nvSpPr>
        <p:spPr>
          <a:xfrm rot="5400000" flipV="1">
            <a:off x="3482360" y="-2216287"/>
            <a:ext cx="1181663" cy="6016445"/>
          </a:xfrm>
          <a:custGeom>
            <a:avLst/>
            <a:gdLst>
              <a:gd name="connsiteX0" fmla="*/ 0 w 1108363"/>
              <a:gd name="connsiteY0" fmla="*/ 2290618 h 2290618"/>
              <a:gd name="connsiteX1" fmla="*/ 184726 w 1108363"/>
              <a:gd name="connsiteY1" fmla="*/ 2290618 h 2290618"/>
              <a:gd name="connsiteX2" fmla="*/ 554181 w 1108363"/>
              <a:gd name="connsiteY2" fmla="*/ 1930399 h 2290618"/>
              <a:gd name="connsiteX3" fmla="*/ 923636 w 1108363"/>
              <a:gd name="connsiteY3" fmla="*/ 2290618 h 2290618"/>
              <a:gd name="connsiteX4" fmla="*/ 1108363 w 1108363"/>
              <a:gd name="connsiteY4" fmla="*/ 2290618 h 2290618"/>
              <a:gd name="connsiteX5" fmla="*/ 1108363 w 1108363"/>
              <a:gd name="connsiteY5" fmla="*/ 184731 h 2290618"/>
              <a:gd name="connsiteX6" fmla="*/ 923632 w 1108363"/>
              <a:gd name="connsiteY6" fmla="*/ 0 h 2290618"/>
              <a:gd name="connsiteX7" fmla="*/ 184731 w 1108363"/>
              <a:gd name="connsiteY7" fmla="*/ 0 h 2290618"/>
              <a:gd name="connsiteX8" fmla="*/ 0 w 1108363"/>
              <a:gd name="connsiteY8" fmla="*/ 184731 h 2290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08363" h="2290618">
                <a:moveTo>
                  <a:pt x="0" y="2290618"/>
                </a:moveTo>
                <a:lnTo>
                  <a:pt x="184726" y="2290618"/>
                </a:lnTo>
                <a:cubicBezTo>
                  <a:pt x="184726" y="2091675"/>
                  <a:pt x="350137" y="1930399"/>
                  <a:pt x="554181" y="1930399"/>
                </a:cubicBezTo>
                <a:cubicBezTo>
                  <a:pt x="758225" y="1930399"/>
                  <a:pt x="923636" y="2091675"/>
                  <a:pt x="923636" y="2290618"/>
                </a:cubicBezTo>
                <a:lnTo>
                  <a:pt x="1108363" y="2290618"/>
                </a:lnTo>
                <a:lnTo>
                  <a:pt x="1108363" y="184731"/>
                </a:lnTo>
                <a:cubicBezTo>
                  <a:pt x="1108363" y="82707"/>
                  <a:pt x="1025656" y="0"/>
                  <a:pt x="923632" y="0"/>
                </a:cubicBezTo>
                <a:lnTo>
                  <a:pt x="184731" y="0"/>
                </a:lnTo>
                <a:cubicBezTo>
                  <a:pt x="82707" y="0"/>
                  <a:pt x="0" y="82707"/>
                  <a:pt x="0" y="18473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27000" sx="101000" sy="101000" algn="ctr" rotWithShape="0">
              <a:schemeClr val="tx1">
                <a:alpha val="2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AA582B1B-5DA0-DFC9-548B-C98BAAA3A4DC}"/>
              </a:ext>
            </a:extLst>
          </p:cNvPr>
          <p:cNvSpPr txBox="1"/>
          <p:nvPr/>
        </p:nvSpPr>
        <p:spPr>
          <a:xfrm>
            <a:off x="2715963" y="266961"/>
            <a:ext cx="34807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70C0"/>
                </a:solidFill>
                <a:latin typeface="Tw Cen MT" panose="020B0602020104020603" pitchFamily="34" charset="0"/>
              </a:rPr>
              <a:t>Advanced Data Analysis Nanodegree </a:t>
            </a:r>
          </a:p>
        </p:txBody>
      </p:sp>
      <p:pic>
        <p:nvPicPr>
          <p:cNvPr id="89" name="Picture 88">
            <a:extLst>
              <a:ext uri="{FF2B5EF4-FFF2-40B4-BE49-F238E27FC236}">
                <a16:creationId xmlns:a16="http://schemas.microsoft.com/office/drawing/2014/main" id="{9250CBF4-35AE-F06E-7AE1-CAC0F3D0CE7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68766" y="507438"/>
            <a:ext cx="1513477" cy="443249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F6DD6BB8-AD75-5389-2042-DE822027616D}"/>
              </a:ext>
            </a:extLst>
          </p:cNvPr>
          <p:cNvGrpSpPr/>
          <p:nvPr/>
        </p:nvGrpSpPr>
        <p:grpSpPr>
          <a:xfrm>
            <a:off x="-5056122" y="0"/>
            <a:ext cx="14741135" cy="6858000"/>
            <a:chOff x="0" y="0"/>
            <a:chExt cx="12182756" cy="6858000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58315127-5DFD-82C8-0868-F7911E3719D4}"/>
                </a:ext>
              </a:extLst>
            </p:cNvPr>
            <p:cNvSpPr/>
            <p:nvPr/>
          </p:nvSpPr>
          <p:spPr>
            <a:xfrm>
              <a:off x="0" y="0"/>
              <a:ext cx="12182756" cy="685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tx1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9C33ED03-7FDA-1554-2200-46E1801E95A4}"/>
                </a:ext>
              </a:extLst>
            </p:cNvPr>
            <p:cNvSpPr/>
            <p:nvPr/>
          </p:nvSpPr>
          <p:spPr>
            <a:xfrm flipH="1">
              <a:off x="11323774" y="2624282"/>
              <a:ext cx="858982" cy="1609436"/>
            </a:xfrm>
            <a:custGeom>
              <a:avLst/>
              <a:gdLst>
                <a:gd name="connsiteX0" fmla="*/ 60037 w 868219"/>
                <a:gd name="connsiteY0" fmla="*/ 0 h 1609436"/>
                <a:gd name="connsiteX1" fmla="*/ 868219 w 868219"/>
                <a:gd name="connsiteY1" fmla="*/ 804718 h 1609436"/>
                <a:gd name="connsiteX2" fmla="*/ 60037 w 868219"/>
                <a:gd name="connsiteY2" fmla="*/ 1609436 h 1609436"/>
                <a:gd name="connsiteX3" fmla="*/ 0 w 868219"/>
                <a:gd name="connsiteY3" fmla="*/ 1603410 h 1609436"/>
                <a:gd name="connsiteX4" fmla="*/ 0 w 868219"/>
                <a:gd name="connsiteY4" fmla="*/ 6026 h 1609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8219" h="1609436">
                  <a:moveTo>
                    <a:pt x="60037" y="0"/>
                  </a:moveTo>
                  <a:cubicBezTo>
                    <a:pt x="506384" y="0"/>
                    <a:pt x="868219" y="360285"/>
                    <a:pt x="868219" y="804718"/>
                  </a:cubicBezTo>
                  <a:cubicBezTo>
                    <a:pt x="868219" y="1249151"/>
                    <a:pt x="506384" y="1609436"/>
                    <a:pt x="60037" y="1609436"/>
                  </a:cubicBezTo>
                  <a:lnTo>
                    <a:pt x="0" y="1603410"/>
                  </a:lnTo>
                  <a:lnTo>
                    <a:pt x="0" y="6026"/>
                  </a:lnTo>
                  <a:close/>
                </a:path>
              </a:pathLst>
            </a:cu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wrap="square" rtlCol="0" anchor="ctr">
              <a:noAutofit/>
            </a:bodyPr>
            <a:lstStyle/>
            <a:p>
              <a:pPr algn="ctr"/>
              <a:r>
                <a:rPr lang="en-US" sz="3200" dirty="0">
                  <a:solidFill>
                    <a:schemeClr val="bg1">
                      <a:lumMod val="95000"/>
                    </a:schemeClr>
                  </a:solidFill>
                  <a:latin typeface="Tw Cen MT" panose="020B0602020104020603" pitchFamily="34" charset="0"/>
                </a:rPr>
                <a:t>Contact</a:t>
              </a:r>
              <a:endParaRPr 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C44EEE94-163C-0330-0141-80D1747EAC1F}"/>
              </a:ext>
            </a:extLst>
          </p:cNvPr>
          <p:cNvGrpSpPr/>
          <p:nvPr/>
        </p:nvGrpSpPr>
        <p:grpSpPr>
          <a:xfrm>
            <a:off x="-169142" y="358526"/>
            <a:ext cx="8759227" cy="6467966"/>
            <a:chOff x="-169142" y="358526"/>
            <a:chExt cx="8759227" cy="6467966"/>
          </a:xfrm>
        </p:grpSpPr>
        <p:pic>
          <p:nvPicPr>
            <p:cNvPr id="116" name="Picture 115">
              <a:extLst>
                <a:ext uri="{FF2B5EF4-FFF2-40B4-BE49-F238E27FC236}">
                  <a16:creationId xmlns:a16="http://schemas.microsoft.com/office/drawing/2014/main" id="{62B0569D-8698-D6EA-E0D9-309C7BCD9A24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-165557" y="358526"/>
              <a:ext cx="8755642" cy="5073041"/>
            </a:xfrm>
            <a:prstGeom prst="rect">
              <a:avLst/>
            </a:prstGeom>
          </p:spPr>
        </p:pic>
        <p:pic>
          <p:nvPicPr>
            <p:cNvPr id="121" name="Picture 120">
              <a:extLst>
                <a:ext uri="{FF2B5EF4-FFF2-40B4-BE49-F238E27FC236}">
                  <a16:creationId xmlns:a16="http://schemas.microsoft.com/office/drawing/2014/main" id="{8D7404E0-236D-2C90-FFBB-44CC1556163E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-169142" y="5417960"/>
              <a:ext cx="8755642" cy="1408532"/>
            </a:xfrm>
            <a:prstGeom prst="rect">
              <a:avLst/>
            </a:prstGeom>
          </p:spPr>
        </p:pic>
        <p:sp>
          <p:nvSpPr>
            <p:cNvPr id="122" name="TextBox 3">
              <a:extLst>
                <a:ext uri="{FF2B5EF4-FFF2-40B4-BE49-F238E27FC236}">
                  <a16:creationId xmlns:a16="http://schemas.microsoft.com/office/drawing/2014/main" id="{36B50548-EA22-536C-1CD0-D0FBDA98BD7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82402" y="6303528"/>
              <a:ext cx="3416384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r" rtl="1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r" rtl="1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r" rtl="1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r" rtl="1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2400" dirty="0">
                  <a:solidFill>
                    <a:schemeClr val="bg1"/>
                  </a:solidFill>
                  <a:latin typeface="Calibri" panose="020F0502020204030204" pitchFamily="34" charset="0"/>
                </a:rPr>
                <a:t>Said_fawzy@hotmail.com</a:t>
              </a:r>
            </a:p>
          </p:txBody>
        </p:sp>
        <p:sp>
          <p:nvSpPr>
            <p:cNvPr id="123" name="TextBox 12">
              <a:extLst>
                <a:ext uri="{FF2B5EF4-FFF2-40B4-BE49-F238E27FC236}">
                  <a16:creationId xmlns:a16="http://schemas.microsoft.com/office/drawing/2014/main" id="{1E25516C-C51B-62E4-C4D1-A3F138ED8DE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54880" y="5329112"/>
              <a:ext cx="3390672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r" rtl="1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r" rtl="1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r" rtl="1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r" rtl="1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3600" b="1" dirty="0">
                  <a:solidFill>
                    <a:schemeClr val="bg1"/>
                  </a:solidFill>
                </a:rPr>
                <a:t>0122 744 99 87</a:t>
              </a:r>
              <a:endParaRPr lang="ar-EG" altLang="en-US" sz="3600" b="1" dirty="0">
                <a:solidFill>
                  <a:schemeClr val="bg1"/>
                </a:solidFill>
              </a:endParaRPr>
            </a:p>
          </p:txBody>
        </p:sp>
        <p:pic>
          <p:nvPicPr>
            <p:cNvPr id="124" name="Picture 123">
              <a:extLst>
                <a:ext uri="{FF2B5EF4-FFF2-40B4-BE49-F238E27FC236}">
                  <a16:creationId xmlns:a16="http://schemas.microsoft.com/office/drawing/2014/main" id="{86E3C301-C4DB-0E32-DDC8-795DBE9E5E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204552" y="5354390"/>
              <a:ext cx="698962" cy="629725"/>
            </a:xfrm>
            <a:prstGeom prst="rect">
              <a:avLst/>
            </a:prstGeom>
          </p:spPr>
        </p:pic>
        <p:pic>
          <p:nvPicPr>
            <p:cNvPr id="125" name="Picture 124">
              <a:extLst>
                <a:ext uri="{FF2B5EF4-FFF2-40B4-BE49-F238E27FC236}">
                  <a16:creationId xmlns:a16="http://schemas.microsoft.com/office/drawing/2014/main" id="{25E357FF-2015-ED86-DE47-4F483CDAC8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173350" y="6100303"/>
              <a:ext cx="714089" cy="609784"/>
            </a:xfrm>
            <a:prstGeom prst="rect">
              <a:avLst/>
            </a:prstGeom>
          </p:spPr>
        </p:pic>
        <p:sp>
          <p:nvSpPr>
            <p:cNvPr id="126" name="TextBox 3">
              <a:extLst>
                <a:ext uri="{FF2B5EF4-FFF2-40B4-BE49-F238E27FC236}">
                  <a16:creationId xmlns:a16="http://schemas.microsoft.com/office/drawing/2014/main" id="{039B0F82-3793-AEAD-7A91-706B061059D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13970" y="6012868"/>
              <a:ext cx="3411062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r" rtl="1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r" rtl="1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r" rtl="1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r" rtl="1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2400" dirty="0">
                  <a:solidFill>
                    <a:schemeClr val="bg1"/>
                  </a:solidFill>
                  <a:latin typeface="Calibri" panose="020F0502020204030204" pitchFamily="34" charset="0"/>
                </a:rPr>
                <a:t>Saidfawzy@arabcont.com</a:t>
              </a:r>
            </a:p>
          </p:txBody>
        </p:sp>
      </p:grpSp>
      <p:pic>
        <p:nvPicPr>
          <p:cNvPr id="85" name="Picture 84">
            <a:extLst>
              <a:ext uri="{FF2B5EF4-FFF2-40B4-BE49-F238E27FC236}">
                <a16:creationId xmlns:a16="http://schemas.microsoft.com/office/drawing/2014/main" id="{4051F904-36B9-48D6-1BC4-4E8F8BABD7C0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-42240" y="390351"/>
            <a:ext cx="1991003" cy="2495898"/>
          </a:xfrm>
          <a:prstGeom prst="rect">
            <a:avLst/>
          </a:prstGeom>
        </p:spPr>
      </p:pic>
      <p:grpSp>
        <p:nvGrpSpPr>
          <p:cNvPr id="87" name="Group 86">
            <a:extLst>
              <a:ext uri="{FF2B5EF4-FFF2-40B4-BE49-F238E27FC236}">
                <a16:creationId xmlns:a16="http://schemas.microsoft.com/office/drawing/2014/main" id="{6C4387C1-96D5-8ACF-CB34-F0B67B1F9957}"/>
              </a:ext>
            </a:extLst>
          </p:cNvPr>
          <p:cNvGrpSpPr/>
          <p:nvPr/>
        </p:nvGrpSpPr>
        <p:grpSpPr>
          <a:xfrm>
            <a:off x="2189435" y="418942"/>
            <a:ext cx="6243684" cy="2463354"/>
            <a:chOff x="3143249" y="254815"/>
            <a:chExt cx="8264025" cy="3393299"/>
          </a:xfrm>
        </p:grpSpPr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EFD7C94B-4E9B-DA88-927B-C0581E9D4285}"/>
                </a:ext>
              </a:extLst>
            </p:cNvPr>
            <p:cNvSpPr/>
            <p:nvPr/>
          </p:nvSpPr>
          <p:spPr>
            <a:xfrm>
              <a:off x="6844694" y="931184"/>
              <a:ext cx="4562580" cy="27169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BD5B2087-3826-E4CB-E7FB-28502B4D7CB8}"/>
                </a:ext>
              </a:extLst>
            </p:cNvPr>
            <p:cNvGrpSpPr/>
            <p:nvPr/>
          </p:nvGrpSpPr>
          <p:grpSpPr>
            <a:xfrm>
              <a:off x="3143249" y="254815"/>
              <a:ext cx="8264025" cy="3393299"/>
              <a:chOff x="3143249" y="254815"/>
              <a:chExt cx="8264025" cy="3393299"/>
            </a:xfrm>
          </p:grpSpPr>
          <p:pic>
            <p:nvPicPr>
              <p:cNvPr id="109" name="Picture 108">
                <a:extLst>
                  <a:ext uri="{FF2B5EF4-FFF2-40B4-BE49-F238E27FC236}">
                    <a16:creationId xmlns:a16="http://schemas.microsoft.com/office/drawing/2014/main" id="{BE7322D9-2568-CC69-C513-30FDAA9C89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3143249" y="891466"/>
                <a:ext cx="3980957" cy="1457846"/>
              </a:xfrm>
              <a:prstGeom prst="rect">
                <a:avLst/>
              </a:prstGeom>
            </p:spPr>
          </p:pic>
          <p:pic>
            <p:nvPicPr>
              <p:cNvPr id="110" name="Picture 109">
                <a:extLst>
                  <a:ext uri="{FF2B5EF4-FFF2-40B4-BE49-F238E27FC236}">
                    <a16:creationId xmlns:a16="http://schemas.microsoft.com/office/drawing/2014/main" id="{F83034C1-5618-333E-A61C-6FEEE8897F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143250" y="2236772"/>
                <a:ext cx="3701444" cy="1411342"/>
              </a:xfrm>
              <a:prstGeom prst="rect">
                <a:avLst/>
              </a:prstGeom>
            </p:spPr>
          </p:pic>
          <p:pic>
            <p:nvPicPr>
              <p:cNvPr id="111" name="Picture 110">
                <a:extLst>
                  <a:ext uri="{FF2B5EF4-FFF2-40B4-BE49-F238E27FC236}">
                    <a16:creationId xmlns:a16="http://schemas.microsoft.com/office/drawing/2014/main" id="{1731C3C4-EC7E-F587-E9AC-D4964B00EB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6958984" y="891466"/>
                <a:ext cx="3625233" cy="1612417"/>
              </a:xfrm>
              <a:prstGeom prst="rect">
                <a:avLst/>
              </a:prstGeom>
            </p:spPr>
          </p:pic>
          <p:pic>
            <p:nvPicPr>
              <p:cNvPr id="114" name="Picture 113">
                <a:extLst>
                  <a:ext uri="{FF2B5EF4-FFF2-40B4-BE49-F238E27FC236}">
                    <a16:creationId xmlns:a16="http://schemas.microsoft.com/office/drawing/2014/main" id="{7045C91D-89EF-C674-F2C8-22BA158EE7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143250" y="254815"/>
                <a:ext cx="8264024" cy="676369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850944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5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25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25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25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0"/>
                            </p:stCondLst>
                            <p:childTnLst>
                              <p:par>
                                <p:cTn id="1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0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3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1202</TotalTime>
  <Words>708</Words>
  <Application>Microsoft Office PowerPoint</Application>
  <PresentationFormat>Widescreen</PresentationFormat>
  <Paragraphs>258</Paragraphs>
  <Slides>26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26</vt:i4>
      </vt:variant>
    </vt:vector>
  </HeadingPairs>
  <TitlesOfParts>
    <vt:vector size="41" baseType="lpstr">
      <vt:lpstr>Abadi</vt:lpstr>
      <vt:lpstr>Aharoni</vt:lpstr>
      <vt:lpstr>Aptos</vt:lpstr>
      <vt:lpstr>Aptos Display</vt:lpstr>
      <vt:lpstr>Arial</vt:lpstr>
      <vt:lpstr>Arial Black</vt:lpstr>
      <vt:lpstr>Calibri</vt:lpstr>
      <vt:lpstr>Calibri Light</vt:lpstr>
      <vt:lpstr>Montserrat Bold</vt:lpstr>
      <vt:lpstr>Roboto</vt:lpstr>
      <vt:lpstr>Tw Cen MT</vt:lpstr>
      <vt:lpstr>Retrospect</vt:lpstr>
      <vt:lpstr>Office Theme</vt:lpstr>
      <vt:lpstr>1_Office Theme</vt:lpstr>
      <vt:lpstr>2_Office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Training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Said F. Huda</dc:creator>
  <cp:lastModifiedBy>Said Fawzy</cp:lastModifiedBy>
  <cp:revision>109</cp:revision>
  <dcterms:created xsi:type="dcterms:W3CDTF">2016-11-14T07:59:55Z</dcterms:created>
  <dcterms:modified xsi:type="dcterms:W3CDTF">2025-11-12T08:44:47Z</dcterms:modified>
</cp:coreProperties>
</file>